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0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029"/>
    <a:srgbClr val="9328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/>
    <p:restoredTop sz="94794"/>
  </p:normalViewPr>
  <p:slideViewPr>
    <p:cSldViewPr snapToGrid="0" snapToObjects="1">
      <p:cViewPr varScale="1">
        <p:scale>
          <a:sx n="72" d="100"/>
          <a:sy n="72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5ED8B-87D7-9145-B92E-B7F453DA6696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6EE35-1EF5-9743-9B47-ACA559E3F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9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9A297-D766-0D46-B436-DA20A2D1F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F5A0B-B205-3F42-99B1-680BF3F96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39063-DA02-DA4E-8F0B-3DA9FB8EB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6B3E-F6B8-394F-BE9C-857AE6F9F99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26A7B-9C62-9A4D-A1E0-F9E73F84A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2E532-D70B-4C41-9CFF-69DE22598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6CEE-D778-054C-9AF6-85482D8C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24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43349-367C-3B46-80EF-B2B928DB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F1C587-84F9-E740-90D8-248E4B9E6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CA9A0-0AAC-4749-BA49-EBFBDA02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6B3E-F6B8-394F-BE9C-857AE6F9F99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B594A-52FF-8142-AED7-2DA0135E9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C3D83-C701-B845-ADEB-43C942D6B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6CEE-D778-054C-9AF6-85482D8C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5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FC7064-3FDD-C542-8F6E-89165C9DF9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DFFE42-4B43-3B48-8984-6E1F05A63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0A908-5A5A-DF4B-84BE-3F775FA8B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6B3E-F6B8-394F-BE9C-857AE6F9F99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BAD14-8E9B-5748-A13C-CA91FFC4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0A33A-8AEA-124E-BAD9-B2C257D3B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6CEE-D778-054C-9AF6-85482D8C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0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C92A3-08A3-C14A-AA63-978CB628C9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38600" y="2971113"/>
            <a:ext cx="4114800" cy="91577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z="6000" b="1" spc="300" dirty="0">
                <a:solidFill>
                  <a:schemeClr val="bg1"/>
                </a:solidFill>
                <a:latin typeface="Gotham Medium" panose="02000604030000020004" pitchFamily="2" charset="0"/>
              </a:rPr>
              <a:t>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ABD4D-39CB-FD4B-8A91-F88AA8CE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76A9F-F465-A042-B8F0-1AC0DEA1780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4DB04-6453-C641-86F8-C0421972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75CD4-10B7-6D4A-BE1F-9E639919C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B2575D-F603-E14C-A27B-E34DAF2AA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2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C92A3-08A3-C14A-AA63-978CB628C9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38600" y="2971113"/>
            <a:ext cx="4114800" cy="91577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z="6000" b="1" spc="300" dirty="0">
                <a:solidFill>
                  <a:schemeClr val="bg1"/>
                </a:solidFill>
                <a:latin typeface="Gotham Medium" panose="02000604030000020004" pitchFamily="2" charset="0"/>
              </a:rPr>
              <a:t>TITLE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ABD4D-39CB-FD4B-8A91-F88AA8CE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76A9F-F465-A042-B8F0-1AC0DEA1780E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4DB04-6453-C641-86F8-C0421972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75CD4-10B7-6D4A-BE1F-9E639919C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B2575D-F603-E14C-A27B-E34DAF2AA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3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55DC2-DF8B-7A47-8AEE-5FD841DF9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07902-9EA6-AA4B-9DAC-0DC980E1A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2D57F-CA04-1C43-8E72-83F1A30F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6B3E-F6B8-394F-BE9C-857AE6F9F99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568AA-2CD4-6643-885F-FE52B4A3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C32C6-3407-1B4E-A37E-48C56E628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6CEE-D778-054C-9AF6-85482D8C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7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EF175-61CD-C24A-8310-83FD85B56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95CAE-2403-9845-A81B-BD190713A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29CBE-3368-964B-9B6C-AEE76A7E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6B3E-F6B8-394F-BE9C-857AE6F9F99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02878-2002-8648-B5AF-6EB9BD27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B4694-2680-8041-AB80-E89C33615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6CEE-D778-054C-9AF6-85482D8C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9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D9FB7-58A9-294E-92EE-23E43C37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CB191-E047-8B40-A02C-9EDEA7352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4C502-CFA9-E142-B638-A9F327AB9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0A60D-BD77-774C-8444-7517E7364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6B3E-F6B8-394F-BE9C-857AE6F9F99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3DAC8-3D07-814C-8FBB-F278902FD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632B2-DAFC-E342-8D78-5D3102BD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6CEE-D778-054C-9AF6-85482D8C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8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1F50E-35F5-BD4C-874D-202BE0B37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425FD-E094-F34A-A3B9-42D0DA098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65B19B-AD62-BD49-9FCF-D17EF5735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21C54-495D-7E47-A41F-4D2B34A7AF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4A5533-0B91-4D43-AB40-240AF0814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33EE80-3987-4641-8560-C71C6C2B9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6B3E-F6B8-394F-BE9C-857AE6F9F99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2F36D-FE69-3243-BCD9-0454A393F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56C15D-756F-1941-B51C-047BAB59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6CEE-D778-054C-9AF6-85482D8C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2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EAE19-5A8A-7A4C-AFC5-ACDAE72C6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F6DA7-A84B-4541-9A53-913562F24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6B3E-F6B8-394F-BE9C-857AE6F9F99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333834-5923-7B40-A5DC-9BED2C16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200D49-79DA-1F44-83CE-5512F085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6CEE-D778-054C-9AF6-85482D8C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1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778000-5B5B-AE4A-8587-1410B47B0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6B3E-F6B8-394F-BE9C-857AE6F9F99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94C4C4-9AFE-7B4F-86B7-75A55D2A0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5255ED-9FB2-0443-8B0F-9AF3FCA61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6CEE-D778-054C-9AF6-85482D8C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4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A8790-79F2-714E-81B3-F973C992B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91D73-47EA-544C-9672-377BDD8EF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83633-7831-C342-8DE4-2E0B93892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F1283-6210-7D4E-A2C2-E3752CF01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6B3E-F6B8-394F-BE9C-857AE6F9F99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2CEB4-8F63-5D42-A404-54E065F9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FBDB2-7420-B34C-B685-51B84581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6CEE-D778-054C-9AF6-85482D8C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20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47B69-CCC0-6B45-80F0-F9AB83B45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C4D66D-33E2-4F4E-81BD-9D47C326DF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64568B-0D62-EA4F-AB4F-3990D11B0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5D88A-3C74-454C-9517-8A38C2CA2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6B3E-F6B8-394F-BE9C-857AE6F9F99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2359D-EF7E-F441-A31B-8EC921675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A5066-A435-9A48-8AF2-587105B35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6CEE-D778-054C-9AF6-85482D8C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7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42363-B70D-4A4A-85BE-CE0F1E553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A3FA4-0A38-B040-B806-2E06894B0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7627C-2677-0547-B68F-E671D3995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B6B3E-F6B8-394F-BE9C-857AE6F9F993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6BBEB-84FF-0E4E-937E-9F454995C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1BF41-785C-BA42-816F-4672C7912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6CEE-D778-054C-9AF6-85482D8C0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0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31DC4-7171-D847-84B2-9571E529B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796" y="2681415"/>
            <a:ext cx="6524369" cy="1286476"/>
          </a:xfrm>
        </p:spPr>
        <p:txBody>
          <a:bodyPr anchor="ctr">
            <a:noAutofit/>
          </a:bodyPr>
          <a:lstStyle/>
          <a:p>
            <a:endParaRPr lang="en-US" sz="4400" b="1" spc="300" dirty="0">
              <a:solidFill>
                <a:schemeClr val="bg1"/>
              </a:solidFill>
              <a:latin typeface="Gotham Medium" panose="02000604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396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B7EB2B-73A2-49EE-B502-5BA9A8B81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FB784-3A1C-4222-8AF3-4CC2E05CC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7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4F6D7-635A-4C5A-AEE9-18F25D74C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74086E-9086-4F3C-ABDB-F41002162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40219"/>
      </p:ext>
    </p:extLst>
  </p:cSld>
  <p:clrMapOvr>
    <a:masterClrMapping/>
  </p:clrMapOvr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Gotham Medium</vt:lpstr>
      <vt:lpstr>9_Custom Design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DACOTAH BANK  STADIUM SIGNAGE</dc:title>
  <dc:creator>Mahlke, Amanda G</dc:creator>
  <cp:lastModifiedBy>Scarlett, Darla</cp:lastModifiedBy>
  <cp:revision>71</cp:revision>
  <dcterms:created xsi:type="dcterms:W3CDTF">2020-08-21T20:12:33Z</dcterms:created>
  <dcterms:modified xsi:type="dcterms:W3CDTF">2022-10-12T14:58:39Z</dcterms:modified>
</cp:coreProperties>
</file>