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A61D-E0CA-8045-B986-FAD9D9AC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9D59-4558-5D49-B183-D69B34BE1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573CA-68EF-AF44-8C51-A06EC6D0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A696-39F3-844E-ACD4-A35064EA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0AA5-A909-B642-87F7-FC4F3301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FD09-8632-704C-934D-CC2EC002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DB061-987E-164E-8DF0-5A5F3CF0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CC5B-5CAC-E743-8BEC-F829A430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B391-1C39-A04C-A70D-D0AA36B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73915-4B40-3940-8B48-522988D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DF0D9-CB5E-EB47-B713-909D0085B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8FC2C-32C3-8648-AE99-792FC8C6D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EFCB-4494-B442-9287-65B25179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C70D-E039-6540-90F7-129CDE8B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C423-A603-4E45-B218-C8BC5C6B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1967-A131-EE4C-A455-F589A527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AC42-273F-3847-8140-D3EB9146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CD34-0979-F247-A313-3D83F341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870A-6367-F747-8C2D-073F99EE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1A1-FAE4-4D44-821F-08B16FC8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8B7E-731B-6E42-9A04-076BCBF1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00702-8239-FC4F-A905-F1192304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D753-F0B8-154D-B06A-C1F82090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C777A-ED22-7040-9720-1E982A14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34D9-6DEE-204A-B412-9FEE7C02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DD9B-F3E8-C84A-AAC7-A2E1F12D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6ABF-8D94-BA47-BD1B-90138718D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C8C14-9985-C24E-8BEA-572167B63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AB404-747F-724A-AE64-FE7A346D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7E304-0AD6-6140-A603-0633A20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03CC5-F8A4-534B-BD06-B3803DB0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E6C2-68F4-1447-95AE-9DBED7E0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DD67-AD6E-8B42-9BAD-A4A35B02D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7DF5D-5B87-A548-9CBA-38313EB8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EC50-D09A-1F4F-AD64-97CCE93B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0D730-FB2B-0045-99D9-F7201451C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14D75-CF15-1F4C-BE0D-EC4378E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CE92E-D01F-0C4C-BFC7-4F4F171A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063A3-24F1-E14B-BD55-D33DB5CD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5C08-3094-4447-AB5E-C067C82B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357A-3FD3-D64E-84B0-9C9FE307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5206F-EE87-434A-9C31-47A701C4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1A9D8-EEAE-DC4A-A862-F35F3644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C4B38-B36A-1643-A72C-09293795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45445-0175-DD47-842B-56F050A0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3720A-81F0-1846-BE6A-7E1E1574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A16A-69EA-FB4C-ADA4-00EEC073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EF8B5-0FEA-BF45-852D-96BB3671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5227F-9CD8-E245-AE8A-39BF9EFA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B832A-C55F-F546-BE05-637AA424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84B1B-099B-954F-91BC-FC283D52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EC0D5-E0B7-CC49-8CF5-A2CB6C53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306C-281D-5F46-99B0-4A21BA49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1E9D0-3C91-6F46-9D78-C259115AF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E3B8F-5574-8E40-863B-B761E755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8ABD-C439-1249-803E-4733134C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551D2-1F97-0E46-905A-46EB1020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88D30-A6FC-1E41-9739-65ED916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2181F-B846-4340-B29A-980FA133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0F7-6960-A145-9B57-D43E98ECB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0864-5F9D-424B-832A-C1B28CC0C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B4C8-64D6-BC40-9AE3-732B80918C7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43FE-F645-9B43-9350-47C7A120F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EC8C5-7C9F-754F-93DD-1C8A738D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1C50-DEB9-A042-A548-FD0D23C87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FEE63-BF82-4742-A34B-C8015E6B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053D66-FA12-4E86-84D1-CD9888292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3DF-B1C5-4CA7-831D-3CD04A63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294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2022-10-12T15:01:02Z</dcterms:modified>
</cp:coreProperties>
</file>