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5"/>
  </p:notesMasterIdLst>
  <p:sldIdLst>
    <p:sldId id="276" r:id="rId2"/>
    <p:sldId id="259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9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D27AE-9CF6-E34D-9655-63D2F2297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9F53A-F9DA-E142-9F81-AAEF26B60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E9AC5-0CA0-B643-8894-1F20954D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7BA41-E653-7A40-974E-449BF7DF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7688-F566-2348-899E-2DEAA29C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FF5D-CAA7-2A49-8533-1C3CAC3A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7EDA2-005B-3E45-9EFD-AA05E1E96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4B8E-5358-9E41-A8A2-B629FA29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41D05-0B45-BC40-9E81-241F3BA5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65B01-3258-A74A-A9BE-B4ACCC6D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A122E-B4BB-724F-8EE1-3218FA907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6F382-3549-4544-B849-CCEAC1DEE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123F-9D16-9F44-8907-326EE259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C576E-9C63-5B42-863D-598457A2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F5DB0-6087-E14F-AED1-C5D1B862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A7F7-4132-C244-BDCD-AAD0CDA8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8C20-7BAE-7A40-8D1F-77D201D2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6EA73-518F-2340-81EE-B9C55FF9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5A08-7B63-1348-A4FD-DF7C83A1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205AB-1767-0145-B3B5-0C326584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2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2D81-18A6-FD43-9E75-A5308A19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C510A-5DAC-8647-9D09-49F4EC609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9608-C0DE-244C-A5B4-5F80D0FD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A42B0-8D25-E848-ACE9-32D6584B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DC8-846A-AB4C-A838-75DF8A1F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553A-4A0F-B848-A3C9-DC87FE85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BBEE-D5FE-404D-B10F-D67F3E797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FCD7E-5ABC-934D-A2B4-21024C377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7751-79FE-BA42-B68C-9BFE6766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BDE8-66AB-F140-B9C9-7EB7DB62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20C91-27EB-3E49-A463-7EE254D6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111F-A7FD-A242-BCB7-E6A8DD44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99778-CE96-1F46-BE77-CAEDE6C6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C25AE-1555-C447-8CF6-BBD22906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6916E-83EE-7840-8955-24D3BA815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AB69B-D32F-FE41-9DF0-D9CFD9F23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A290A-793C-0649-8A2E-8CFBDC12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51719-5533-B449-891D-EC3CC9E7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7EA8-314D-524E-A432-2D331AD3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6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63A1-10CF-E84C-BCA8-06BFD880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40AB4-1102-EE4F-A5AA-AB10B169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CB84F-4AAB-9045-8472-666EF570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3C84F-BE91-A843-AE0E-C05E464F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1C9C1-B77F-914D-8597-9D9B1B32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80D88-1BE0-F246-9891-81461A99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39AA7-2A91-614E-9F24-D893F5AB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77D-CB2A-0E4C-9F35-BD02AB32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497E7-F879-054A-88A8-64B0F755E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881B4-03B2-A54A-8ED0-B846DA1E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7FBB7-15C1-B944-8B00-225293A8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D33B3-56E6-F14B-B86C-9C1C8A0A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23B80-79F4-B044-9491-B44ABC1E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8936-8262-624F-92CA-57846FC6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1281B-0C55-E24E-9FFD-0AE70FE5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C5686-A6CC-0F47-9664-14826B0AE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5DA15-472B-1D4E-A8D1-ECC0D135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D7D0C-3535-474A-9900-8C00B7DE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689E9-E83D-4F49-861A-1DFC2011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9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EB738-8038-9543-A0D4-005B79F7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D1346-DF8A-7349-BE8E-188C97C13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2C6FB-933A-F944-A648-85058E15B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0DD4-930D-C449-A3D8-632AB1BD4B1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1DCCC-7282-D448-82B0-770D10E1D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C36E4-A45E-6F4A-8ECC-BF4E75F3B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17D0-5676-6E49-A28D-B5504B5A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4BFA2-571F-4CD2-9796-BEC6BA7B9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001C9A-D181-4101-9274-3B8B9C536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1614-3E8D-44D2-9078-3DE1AF92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4542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3_Custom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70</cp:revision>
  <dcterms:created xsi:type="dcterms:W3CDTF">2020-08-21T20:12:33Z</dcterms:created>
  <dcterms:modified xsi:type="dcterms:W3CDTF">2022-10-12T15:01:38Z</dcterms:modified>
</cp:coreProperties>
</file>