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5"/>
  </p:notesMasterIdLst>
  <p:sldIdLst>
    <p:sldId id="276" r:id="rId2"/>
    <p:sldId id="27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8753-4662-A74C-A9A4-581A75A51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51B4A-977B-F24B-94AF-6787F8ADC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74F1-6926-6841-9207-9A2F706C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4772-5F92-0446-8DA3-2C11BAF3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B09A-707C-164E-A8CF-0E313977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CF01-BA20-B444-B2B5-47D1BFB1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2EFAD-F0FA-D048-8A2D-4CE38DC5C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DB3D6-69C3-264F-95BD-60B178D1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0830A-9207-7F40-AAB8-BAE64344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ED2A-21D8-3540-A742-F6AFD8E7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6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9766F-9666-F04D-B37B-A7DB58BF1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9AA12-8B67-F943-869A-5BA4C952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6E494-7D88-314E-9378-6248AD69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D694-E619-6F44-9E1B-0AB726E7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A4FA5-FFC4-D642-993F-75080D44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5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92A3-08A3-C14A-AA63-978CB628C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2971113"/>
            <a:ext cx="4114800" cy="915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z="6000" b="1" spc="300" dirty="0">
                <a:solidFill>
                  <a:schemeClr val="bg1"/>
                </a:solidFill>
                <a:latin typeface="Gotham Medium" panose="02000604030000020004" pitchFamily="2" charset="0"/>
              </a:rPr>
              <a:t>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BD4D-39CB-FD4B-8A91-F88AA8C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76A9F-F465-A042-B8F0-1AC0DEA1780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DB04-6453-C641-86F8-C0421972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75CD4-10B7-6D4A-BE1F-9E639919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2575D-F603-E14C-A27B-E34DAF2A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2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7574-2489-5D46-AE4F-64F52A17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D921-BDFB-2940-9FDD-FD958696C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3F51E-1E16-004D-9A42-BC1DF2E7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0E5A6-011C-D945-B7A8-5D4F42D1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6E4E-7A44-1141-B218-3C644563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4CBE-7D12-1A4B-B85F-F899529B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DFB42-551D-234D-87F9-768D8EBC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D0AC7-3B79-B94D-B2C3-7103FA7C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88847-748A-4E47-9F64-53B52E89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6F2FC-FA43-0D4C-AFB5-BE323FA1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7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8D66-45C0-5A4A-B13A-7F935654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42CC-8E25-7246-BABF-955BA5F53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EE9A6-4C00-AF4F-926F-178DDE3EE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D5E51-5090-5948-81F5-4160D47D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317B9-2FFE-CC48-A641-1E58B550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28A28-125A-B645-922E-59C8A1F1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35E5-3A0F-984D-8576-FCF3EE36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9E220-9FE6-594F-9BE5-C471D36A7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5EA6E-591D-EF47-9B65-592CD5A3C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08B90-57E9-2C42-8B1D-A264841A6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B7A1D-EFC4-0B4C-84F7-0936477EC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9F7FB-8FCC-CD48-A06E-AC23C9D0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F3550-028C-5746-9774-62165E3C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025D1-BD7C-9749-9680-B28D720D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8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23D3-2E6D-FE47-B64B-46DCEE25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A0586-C68F-4343-B7D9-605411C3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20452-4850-294F-98B2-E9ED6D85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FB781-C879-A748-AD17-21FEB637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2978A-F20E-F74F-B502-39ADCE3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0CF16-400C-194A-AF90-982CEAD7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EA8F8-6D52-A940-866A-F59D13D4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F027-E1E4-B14A-91A8-AC3FA7B1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49F4-1058-CD4E-8F92-4E63DEDE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25B62-554F-074D-AB18-10134DA36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B12FD-C20D-FA49-B5BD-62B005E2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2BBA3-DABA-D545-95B1-A6A1D20B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7EB2C-F7A8-3845-A22F-04F27A42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6C88-BEE6-4448-ABA8-B5D065E2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38773-AE5F-524B-9566-FB8A69B87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3129F-6592-F34C-9838-20D6AF27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90F6A-0762-EF48-9463-0599EE14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81C15-545F-5B4E-8C1A-D483568C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B6C05-C614-A444-82F3-421B10C6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141C9-C40D-0F44-898F-44FAB1E1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EA21-A08D-774B-A612-04DC4961E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1E46-203C-B84F-A20B-7DACAAD4D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9CD4-1732-2941-8A77-F8380DB2DB4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927A-A131-8A40-BC55-78A339483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BD77-B316-474A-815B-5F1DF00CF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0118-F07B-6D4A-B4F0-8AC7616E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25638-F1F2-4746-B875-D143CE011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93F40B-E18A-4D99-B85B-ECE2952FA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D3F5-2C72-416D-92B8-FB396FD2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D723-41AF-4ABA-9227-622EBB40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2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EFD7-49CF-4B83-89C4-27DE8BA8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22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6_Custom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71</cp:revision>
  <dcterms:created xsi:type="dcterms:W3CDTF">2020-08-21T20:12:33Z</dcterms:created>
  <dcterms:modified xsi:type="dcterms:W3CDTF">2022-10-12T15:03:19Z</dcterms:modified>
</cp:coreProperties>
</file>