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A150-A81D-F14A-ACC8-E4936F7A2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AC0A1-434F-4742-BF69-CACFEABEF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E476-DD17-2A47-A981-82248036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E9C0-2645-8B4D-916E-711EA4BD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3B797-9D59-4B4E-B18C-DB2CB391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66DE-D84A-BD45-8557-F7246B53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BE242-F0ED-EB48-9645-B591A6971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D699D-C631-6048-B277-8FCF8F9C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81936-63DD-974A-9E09-38EE13A0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050C-A463-F548-A8E8-87194DAC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566D0-4E01-0442-AB0F-5868FA691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5C5CA-639E-8E45-B401-E7C1A16C4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3BB2-D5F9-B342-AB24-6E504B9D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407E1-AFF1-4545-A051-5CAFC35C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54BD5-2224-9E44-82C5-235952CF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7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EE90-9E88-4740-A05D-7C079B65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3CCE-F861-234B-A85D-E83A3AA4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6B2B-C495-594C-BE3A-C0184C64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DA36-C839-884E-9ED0-6D910DD1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A86A-3223-0749-84E9-33688779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AEAE-9BC5-004C-A2D6-21AF6B49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6940A-ED0C-D749-99AC-3FECF0415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2EC83-3CB4-6F46-AD97-4EA30FB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CF97-E081-6E43-9CDD-FD45EF5B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8E83E-F239-334F-AB13-86C74542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33DD-9263-1C4A-B31B-C0F85A25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B83C-0D08-B144-9EE0-10CA3C936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9D93B-C2DF-DD40-8D64-29000BC2C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38E70-8960-6941-AADE-FDC6626E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8F9DB-8C98-A644-84B0-F3CD65C8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984ED-03E2-EA4E-BACF-8E0A80F6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FA41-61C7-6E4A-BBFD-0B321A78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25CF-F043-9941-9962-4B8B0695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77E2D-C8B7-ED46-A006-C1D2B78DD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D372E-87A7-5848-AFB9-859E5F03D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33A29-4524-EA4A-A949-875C75F80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841B1-DC52-1A49-B45F-201A4A1A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FDADD1-6531-714D-852B-61C69501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2A57D-D9F2-214B-AA70-080AF6DC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AB99-214E-B34B-8EDF-B6C9304D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F70B9-9276-074B-879B-D10C3933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0C8B5-F57F-BC47-9A6A-F80F5452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1229A-1653-3149-AB19-55190F07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0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2A6A0-E7C6-4F44-8494-D402D46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5E486-E69D-5E46-A55A-85A7F2D0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3AC8-2199-9E4C-80B4-BE14D152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B646-8F7B-1340-B243-12B38788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90F1-7192-3842-A16C-F58A0872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A38DD-9926-6044-B50A-8FFBADF16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B4F97-0267-F742-A833-451CB7A7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5F415-6D04-9C42-BE97-B95A52EB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BED2-DDE6-9141-9026-3A1BC3C9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EBD3-44B7-CB46-8AA8-F43A4D58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12CC5-FBB3-A743-9E1A-4C8494D63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D77CB-C522-B242-A4FF-8F2E73454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D7801-4C11-C342-B34D-176338F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763C0-7521-E346-8B8E-1CEF8BF5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9E10-8386-5B4E-B4E8-5AAA02F0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37331-4D93-B64B-A722-77DB178A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24DC-CD16-C944-9CB1-0C8213733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1D6B8-7A96-2C42-BBE5-C3AE21A2F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6293-0BA6-0D45-8F21-E46EC122F0A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DF8C-05FD-2241-A6D8-9D38FFF5F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D681-9AA5-7C4B-9345-DD8365F3E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4988-3937-DD4F-AF71-C4BB504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F8030-E315-476C-BE7B-5DEB4AD52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4C8F74-78BE-490F-B8EA-5BB0195FA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764-2250-4D04-960C-DAD41134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30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2022-10-12T15:00:17Z</dcterms:modified>
</cp:coreProperties>
</file>