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12"/>
  </p:notesMasterIdLst>
  <p:sldIdLst>
    <p:sldId id="276" r:id="rId2"/>
    <p:sldId id="259" r:id="rId3"/>
    <p:sldId id="282" r:id="rId4"/>
    <p:sldId id="277" r:id="rId5"/>
    <p:sldId id="284" r:id="rId6"/>
    <p:sldId id="283" r:id="rId7"/>
    <p:sldId id="279" r:id="rId8"/>
    <p:sldId id="280" r:id="rId9"/>
    <p:sldId id="281"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0029"/>
    <a:srgbClr val="9328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9E8CD-5DF4-EDBE-A14C-63155F52CBB5}" v="3" dt="2021-09-14T21:50:16.521"/>
    <p1510:client id="{92F3AFE9-5268-9D84-8226-8146B748EF47}" v="319" dt="2021-09-15T22:15:52.346"/>
    <p1510:client id="{ED5BBA61-5C31-43BE-9618-4B8727716868}" v="84" dt="2021-09-10T17:52:22.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55" autoAdjust="0"/>
    <p:restoredTop sz="94794"/>
  </p:normalViewPr>
  <p:slideViewPr>
    <p:cSldViewPr snapToGrid="0" snapToObjects="1">
      <p:cViewPr>
        <p:scale>
          <a:sx n="57" d="100"/>
          <a:sy n="57" d="100"/>
        </p:scale>
        <p:origin x="34" y="5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kkeberg, Brynlee" userId="5620f15a-e16a-49da-a0c0-9ecc3f246895" providerId="ADAL" clId="{ED5BBA61-5C31-43BE-9618-4B8727716868}"/>
    <pc:docChg chg="undo custSel addSld delSld modSld">
      <pc:chgData name="Lokkeberg, Brynlee" userId="5620f15a-e16a-49da-a0c0-9ecc3f246895" providerId="ADAL" clId="{ED5BBA61-5C31-43BE-9618-4B8727716868}" dt="2021-09-10T17:59:19.517" v="553" actId="20577"/>
      <pc:docMkLst>
        <pc:docMk/>
      </pc:docMkLst>
      <pc:sldChg chg="addSp delSp modSp mod delAnim modAnim">
        <pc:chgData name="Lokkeberg, Brynlee" userId="5620f15a-e16a-49da-a0c0-9ecc3f246895" providerId="ADAL" clId="{ED5BBA61-5C31-43BE-9618-4B8727716868}" dt="2021-09-10T16:58:46.005" v="232" actId="1076"/>
        <pc:sldMkLst>
          <pc:docMk/>
          <pc:sldMk cId="464052763" sldId="259"/>
        </pc:sldMkLst>
        <pc:spChg chg="mod">
          <ac:chgData name="Lokkeberg, Brynlee" userId="5620f15a-e16a-49da-a0c0-9ecc3f246895" providerId="ADAL" clId="{ED5BBA61-5C31-43BE-9618-4B8727716868}" dt="2021-09-10T16:58:46.005" v="232" actId="1076"/>
          <ac:spMkLst>
            <pc:docMk/>
            <pc:sldMk cId="464052763" sldId="259"/>
            <ac:spMk id="7" creationId="{BC3E093A-977D-4288-A814-648D02B1DB38}"/>
          </ac:spMkLst>
        </pc:spChg>
        <pc:spChg chg="add del mod">
          <ac:chgData name="Lokkeberg, Brynlee" userId="5620f15a-e16a-49da-a0c0-9ecc3f246895" providerId="ADAL" clId="{ED5BBA61-5C31-43BE-9618-4B8727716868}" dt="2021-09-10T16:56:33.187" v="183" actId="478"/>
          <ac:spMkLst>
            <pc:docMk/>
            <pc:sldMk cId="464052763" sldId="259"/>
            <ac:spMk id="10" creationId="{1CD1A2C0-0448-48DE-97F0-C9C815833FD0}"/>
          </ac:spMkLst>
        </pc:spChg>
        <pc:picChg chg="del mod">
          <ac:chgData name="Lokkeberg, Brynlee" userId="5620f15a-e16a-49da-a0c0-9ecc3f246895" providerId="ADAL" clId="{ED5BBA61-5C31-43BE-9618-4B8727716868}" dt="2021-09-10T16:46:17.098" v="20" actId="21"/>
          <ac:picMkLst>
            <pc:docMk/>
            <pc:sldMk cId="464052763" sldId="259"/>
            <ac:picMk id="3" creationId="{A4294433-A86C-4388-9C59-B3B88DCD1A52}"/>
          </ac:picMkLst>
        </pc:picChg>
        <pc:picChg chg="del">
          <ac:chgData name="Lokkeberg, Brynlee" userId="5620f15a-e16a-49da-a0c0-9ecc3f246895" providerId="ADAL" clId="{ED5BBA61-5C31-43BE-9618-4B8727716868}" dt="2021-09-10T16:46:48.411" v="28" actId="21"/>
          <ac:picMkLst>
            <pc:docMk/>
            <pc:sldMk cId="464052763" sldId="259"/>
            <ac:picMk id="4" creationId="{69171493-5153-4308-84B6-DF69F4D95482}"/>
          </ac:picMkLst>
        </pc:picChg>
        <pc:picChg chg="add del mod">
          <ac:chgData name="Lokkeberg, Brynlee" userId="5620f15a-e16a-49da-a0c0-9ecc3f246895" providerId="ADAL" clId="{ED5BBA61-5C31-43BE-9618-4B8727716868}" dt="2021-09-10T16:57:53.581" v="214" actId="478"/>
          <ac:picMkLst>
            <pc:docMk/>
            <pc:sldMk cId="464052763" sldId="259"/>
            <ac:picMk id="11" creationId="{D3748BBE-3007-431B-8E27-83C77B0C60CC}"/>
          </ac:picMkLst>
        </pc:picChg>
        <pc:picChg chg="add del mod">
          <ac:chgData name="Lokkeberg, Brynlee" userId="5620f15a-e16a-49da-a0c0-9ecc3f246895" providerId="ADAL" clId="{ED5BBA61-5C31-43BE-9618-4B8727716868}" dt="2021-09-10T16:50:17.581" v="63"/>
          <ac:picMkLst>
            <pc:docMk/>
            <pc:sldMk cId="464052763" sldId="259"/>
            <ac:picMk id="1026" creationId="{BD9B46A6-C82F-40AF-9948-BF2627B0E641}"/>
          </ac:picMkLst>
        </pc:picChg>
        <pc:picChg chg="add del mod">
          <ac:chgData name="Lokkeberg, Brynlee" userId="5620f15a-e16a-49da-a0c0-9ecc3f246895" providerId="ADAL" clId="{ED5BBA61-5C31-43BE-9618-4B8727716868}" dt="2021-09-10T16:51:30.303" v="71" actId="478"/>
          <ac:picMkLst>
            <pc:docMk/>
            <pc:sldMk cId="464052763" sldId="259"/>
            <ac:picMk id="1028" creationId="{2369DF12-EAC0-437D-942C-573525E80A36}"/>
          </ac:picMkLst>
        </pc:picChg>
        <pc:picChg chg="add mod">
          <ac:chgData name="Lokkeberg, Brynlee" userId="5620f15a-e16a-49da-a0c0-9ecc3f246895" providerId="ADAL" clId="{ED5BBA61-5C31-43BE-9618-4B8727716868}" dt="2021-09-10T16:58:08.672" v="218" actId="1076"/>
          <ac:picMkLst>
            <pc:docMk/>
            <pc:sldMk cId="464052763" sldId="259"/>
            <ac:picMk id="1030" creationId="{1ACA69F3-4FAB-4502-8F88-0EFBB308C589}"/>
          </ac:picMkLst>
        </pc:picChg>
      </pc:sldChg>
      <pc:sldChg chg="addSp modSp mod">
        <pc:chgData name="Lokkeberg, Brynlee" userId="5620f15a-e16a-49da-a0c0-9ecc3f246895" providerId="ADAL" clId="{ED5BBA61-5C31-43BE-9618-4B8727716868}" dt="2021-09-10T17:54:22.008" v="499" actId="1440"/>
        <pc:sldMkLst>
          <pc:docMk/>
          <pc:sldMk cId="1177475464" sldId="276"/>
        </pc:sldMkLst>
        <pc:spChg chg="mod">
          <ac:chgData name="Lokkeberg, Brynlee" userId="5620f15a-e16a-49da-a0c0-9ecc3f246895" providerId="ADAL" clId="{ED5BBA61-5C31-43BE-9618-4B8727716868}" dt="2021-09-10T16:43:00.004" v="13" actId="1076"/>
          <ac:spMkLst>
            <pc:docMk/>
            <pc:sldMk cId="1177475464" sldId="276"/>
            <ac:spMk id="4" creationId="{E23FEE63-BF82-4742-A34B-C8015E6BCEC6}"/>
          </ac:spMkLst>
        </pc:spChg>
        <pc:spChg chg="mod">
          <ac:chgData name="Lokkeberg, Brynlee" userId="5620f15a-e16a-49da-a0c0-9ecc3f246895" providerId="ADAL" clId="{ED5BBA61-5C31-43BE-9618-4B8727716868}" dt="2021-09-10T16:43:04.897" v="14" actId="1076"/>
          <ac:spMkLst>
            <pc:docMk/>
            <pc:sldMk cId="1177475464" sldId="276"/>
            <ac:spMk id="5" creationId="{2B053D66-FA12-4E86-84D1-CD98882929D7}"/>
          </ac:spMkLst>
        </pc:spChg>
        <pc:picChg chg="add mod">
          <ac:chgData name="Lokkeberg, Brynlee" userId="5620f15a-e16a-49da-a0c0-9ecc3f246895" providerId="ADAL" clId="{ED5BBA61-5C31-43BE-9618-4B8727716868}" dt="2021-09-10T17:54:22.008" v="499" actId="1440"/>
          <ac:picMkLst>
            <pc:docMk/>
            <pc:sldMk cId="1177475464" sldId="276"/>
            <ac:picMk id="6" creationId="{A816BE90-0C93-4F51-9B98-2602EB4EA169}"/>
          </ac:picMkLst>
        </pc:picChg>
      </pc:sldChg>
      <pc:sldChg chg="addSp delSp modSp mod setBg">
        <pc:chgData name="Lokkeberg, Brynlee" userId="5620f15a-e16a-49da-a0c0-9ecc3f246895" providerId="ADAL" clId="{ED5BBA61-5C31-43BE-9618-4B8727716868}" dt="2021-09-10T17:52:52.940" v="494" actId="1440"/>
        <pc:sldMkLst>
          <pc:docMk/>
          <pc:sldMk cId="2581681293" sldId="277"/>
        </pc:sldMkLst>
        <pc:spChg chg="mod">
          <ac:chgData name="Lokkeberg, Brynlee" userId="5620f15a-e16a-49da-a0c0-9ecc3f246895" providerId="ADAL" clId="{ED5BBA61-5C31-43BE-9618-4B8727716868}" dt="2021-09-10T17:52:28.043" v="491" actId="26606"/>
          <ac:spMkLst>
            <pc:docMk/>
            <pc:sldMk cId="2581681293" sldId="277"/>
            <ac:spMk id="5" creationId="{2B20704B-73C6-4C84-8D6A-CF96301AA9EB}"/>
          </ac:spMkLst>
        </pc:spChg>
        <pc:spChg chg="mod">
          <ac:chgData name="Lokkeberg, Brynlee" userId="5620f15a-e16a-49da-a0c0-9ecc3f246895" providerId="ADAL" clId="{ED5BBA61-5C31-43BE-9618-4B8727716868}" dt="2021-09-10T17:52:28.043" v="491" actId="26606"/>
          <ac:spMkLst>
            <pc:docMk/>
            <pc:sldMk cId="2581681293" sldId="277"/>
            <ac:spMk id="7" creationId="{BC3E093A-977D-4288-A814-648D02B1DB38}"/>
          </ac:spMkLst>
        </pc:spChg>
        <pc:spChg chg="add del">
          <ac:chgData name="Lokkeberg, Brynlee" userId="5620f15a-e16a-49da-a0c0-9ecc3f246895" providerId="ADAL" clId="{ED5BBA61-5C31-43BE-9618-4B8727716868}" dt="2021-09-10T17:52:28.043" v="491" actId="26606"/>
          <ac:spMkLst>
            <pc:docMk/>
            <pc:sldMk cId="2581681293" sldId="277"/>
            <ac:spMk id="12" creationId="{80DF40B2-80F7-4E71-B46C-284163F3654A}"/>
          </ac:spMkLst>
        </pc:spChg>
        <pc:picChg chg="add mod">
          <ac:chgData name="Lokkeberg, Brynlee" userId="5620f15a-e16a-49da-a0c0-9ecc3f246895" providerId="ADAL" clId="{ED5BBA61-5C31-43BE-9618-4B8727716868}" dt="2021-09-10T17:52:52.940" v="494" actId="1440"/>
          <ac:picMkLst>
            <pc:docMk/>
            <pc:sldMk cId="2581681293" sldId="277"/>
            <ac:picMk id="4" creationId="{BEB9EE29-2CCB-40F1-A0DA-0383E3FC6F70}"/>
          </ac:picMkLst>
        </pc:picChg>
      </pc:sldChg>
      <pc:sldChg chg="addSp delSp modSp del mod setBg delAnim modAnim">
        <pc:chgData name="Lokkeberg, Brynlee" userId="5620f15a-e16a-49da-a0c0-9ecc3f246895" providerId="ADAL" clId="{ED5BBA61-5C31-43BE-9618-4B8727716868}" dt="2021-09-10T17:54:53.086" v="503" actId="2696"/>
        <pc:sldMkLst>
          <pc:docMk/>
          <pc:sldMk cId="1892240878" sldId="278"/>
        </pc:sldMkLst>
        <pc:spChg chg="mod">
          <ac:chgData name="Lokkeberg, Brynlee" userId="5620f15a-e16a-49da-a0c0-9ecc3f246895" providerId="ADAL" clId="{ED5BBA61-5C31-43BE-9618-4B8727716868}" dt="2021-09-10T16:46:58.335" v="31" actId="26606"/>
          <ac:spMkLst>
            <pc:docMk/>
            <pc:sldMk cId="1892240878" sldId="278"/>
            <ac:spMk id="5" creationId="{2B20704B-73C6-4C84-8D6A-CF96301AA9EB}"/>
          </ac:spMkLst>
        </pc:spChg>
        <pc:spChg chg="add del">
          <ac:chgData name="Lokkeberg, Brynlee" userId="5620f15a-e16a-49da-a0c0-9ecc3f246895" providerId="ADAL" clId="{ED5BBA61-5C31-43BE-9618-4B8727716868}" dt="2021-09-10T16:46:58.335" v="31" actId="26606"/>
          <ac:spMkLst>
            <pc:docMk/>
            <pc:sldMk cId="1892240878" sldId="278"/>
            <ac:spMk id="20" creationId="{201C88F9-E440-45DE-A776-9609EB590BF5}"/>
          </ac:spMkLst>
        </pc:spChg>
        <pc:picChg chg="add del mod">
          <ac:chgData name="Lokkeberg, Brynlee" userId="5620f15a-e16a-49da-a0c0-9ecc3f246895" providerId="ADAL" clId="{ED5BBA61-5C31-43BE-9618-4B8727716868}" dt="2021-09-10T16:56:56.914" v="184" actId="21"/>
          <ac:picMkLst>
            <pc:docMk/>
            <pc:sldMk cId="1892240878" sldId="278"/>
            <ac:picMk id="7" creationId="{A2B0565E-DA28-4E62-8054-9DE4CE0F544B}"/>
          </ac:picMkLst>
        </pc:picChg>
        <pc:picChg chg="add del mod">
          <ac:chgData name="Lokkeberg, Brynlee" userId="5620f15a-e16a-49da-a0c0-9ecc3f246895" providerId="ADAL" clId="{ED5BBA61-5C31-43BE-9618-4B8727716868}" dt="2021-09-10T17:36:22.428" v="236" actId="478"/>
          <ac:picMkLst>
            <pc:docMk/>
            <pc:sldMk cId="1892240878" sldId="278"/>
            <ac:picMk id="8" creationId="{F633C8CB-3FD8-4670-AA9F-D97F0CB0BF24}"/>
          </ac:picMkLst>
        </pc:picChg>
        <pc:picChg chg="del mod">
          <ac:chgData name="Lokkeberg, Brynlee" userId="5620f15a-e16a-49da-a0c0-9ecc3f246895" providerId="ADAL" clId="{ED5BBA61-5C31-43BE-9618-4B8727716868}" dt="2021-09-10T16:41:41.331" v="2" actId="21"/>
          <ac:picMkLst>
            <pc:docMk/>
            <pc:sldMk cId="1892240878" sldId="278"/>
            <ac:picMk id="9" creationId="{C7ABEA88-DAF8-4D62-97C2-6D078C854F40}"/>
          </ac:picMkLst>
        </pc:picChg>
        <pc:picChg chg="del mod ord">
          <ac:chgData name="Lokkeberg, Brynlee" userId="5620f15a-e16a-49da-a0c0-9ecc3f246895" providerId="ADAL" clId="{ED5BBA61-5C31-43BE-9618-4B8727716868}" dt="2021-09-10T17:39:45.026" v="253" actId="21"/>
          <ac:picMkLst>
            <pc:docMk/>
            <pc:sldMk cId="1892240878" sldId="278"/>
            <ac:picMk id="11" creationId="{8A760C7B-1134-4E8D-AB87-62945EE84206}"/>
          </ac:picMkLst>
        </pc:picChg>
        <pc:picChg chg="del mod ord">
          <ac:chgData name="Lokkeberg, Brynlee" userId="5620f15a-e16a-49da-a0c0-9ecc3f246895" providerId="ADAL" clId="{ED5BBA61-5C31-43BE-9618-4B8727716868}" dt="2021-09-10T17:54:48.097" v="502" actId="478"/>
          <ac:picMkLst>
            <pc:docMk/>
            <pc:sldMk cId="1892240878" sldId="278"/>
            <ac:picMk id="13" creationId="{B7CD156B-B94A-40EC-BFEA-057260C4520E}"/>
          </ac:picMkLst>
        </pc:picChg>
        <pc:picChg chg="del mod ord">
          <ac:chgData name="Lokkeberg, Brynlee" userId="5620f15a-e16a-49da-a0c0-9ecc3f246895" providerId="ADAL" clId="{ED5BBA61-5C31-43BE-9618-4B8727716868}" dt="2021-09-10T17:52:20.143" v="487" actId="21"/>
          <ac:picMkLst>
            <pc:docMk/>
            <pc:sldMk cId="1892240878" sldId="278"/>
            <ac:picMk id="15" creationId="{7024A4E1-8352-4F5B-BFD2-08B7B72D4654}"/>
          </ac:picMkLst>
        </pc:picChg>
      </pc:sldChg>
      <pc:sldChg chg="modSp mod">
        <pc:chgData name="Lokkeberg, Brynlee" userId="5620f15a-e16a-49da-a0c0-9ecc3f246895" providerId="ADAL" clId="{ED5BBA61-5C31-43BE-9618-4B8727716868}" dt="2021-09-10T17:59:19.517" v="553" actId="20577"/>
        <pc:sldMkLst>
          <pc:docMk/>
          <pc:sldMk cId="3506448377" sldId="279"/>
        </pc:sldMkLst>
        <pc:spChg chg="mod">
          <ac:chgData name="Lokkeberg, Brynlee" userId="5620f15a-e16a-49da-a0c0-9ecc3f246895" providerId="ADAL" clId="{ED5BBA61-5C31-43BE-9618-4B8727716868}" dt="2021-09-10T17:59:19.517" v="553" actId="20577"/>
          <ac:spMkLst>
            <pc:docMk/>
            <pc:sldMk cId="3506448377" sldId="279"/>
            <ac:spMk id="7" creationId="{BC3E093A-977D-4288-A814-648D02B1DB38}"/>
          </ac:spMkLst>
        </pc:spChg>
      </pc:sldChg>
      <pc:sldChg chg="addSp modSp new mod">
        <pc:chgData name="Lokkeberg, Brynlee" userId="5620f15a-e16a-49da-a0c0-9ecc3f246895" providerId="ADAL" clId="{ED5BBA61-5C31-43BE-9618-4B8727716868}" dt="2021-09-10T17:42:17.692" v="262" actId="1076"/>
        <pc:sldMkLst>
          <pc:docMk/>
          <pc:sldMk cId="659312072" sldId="282"/>
        </pc:sldMkLst>
        <pc:spChg chg="mod">
          <ac:chgData name="Lokkeberg, Brynlee" userId="5620f15a-e16a-49da-a0c0-9ecc3f246895" providerId="ADAL" clId="{ED5BBA61-5C31-43BE-9618-4B8727716868}" dt="2021-09-10T16:54:26.599" v="175" actId="20577"/>
          <ac:spMkLst>
            <pc:docMk/>
            <pc:sldMk cId="659312072" sldId="282"/>
            <ac:spMk id="2" creationId="{F2B7C1EC-19CE-438C-8265-7E601B112BB0}"/>
          </ac:spMkLst>
        </pc:spChg>
        <pc:spChg chg="mod">
          <ac:chgData name="Lokkeberg, Brynlee" userId="5620f15a-e16a-49da-a0c0-9ecc3f246895" providerId="ADAL" clId="{ED5BBA61-5C31-43BE-9618-4B8727716868}" dt="2021-09-10T17:38:28.708" v="252" actId="20577"/>
          <ac:spMkLst>
            <pc:docMk/>
            <pc:sldMk cId="659312072" sldId="282"/>
            <ac:spMk id="3" creationId="{914F7076-66C8-4F14-B9C1-CC26C1B53B67}"/>
          </ac:spMkLst>
        </pc:spChg>
        <pc:picChg chg="add mod">
          <ac:chgData name="Lokkeberg, Brynlee" userId="5620f15a-e16a-49da-a0c0-9ecc3f246895" providerId="ADAL" clId="{ED5BBA61-5C31-43BE-9618-4B8727716868}" dt="2021-09-10T17:42:17.692" v="262" actId="1076"/>
          <ac:picMkLst>
            <pc:docMk/>
            <pc:sldMk cId="659312072" sldId="282"/>
            <ac:picMk id="4" creationId="{3F9092B2-DA9E-4EFC-9097-C6C16F03A70B}"/>
          </ac:picMkLst>
        </pc:picChg>
      </pc:sldChg>
      <pc:sldChg chg="addSp modSp new mod">
        <pc:chgData name="Lokkeberg, Brynlee" userId="5620f15a-e16a-49da-a0c0-9ecc3f246895" providerId="ADAL" clId="{ED5BBA61-5C31-43BE-9618-4B8727716868}" dt="2021-09-10T17:51:15.004" v="486" actId="1440"/>
        <pc:sldMkLst>
          <pc:docMk/>
          <pc:sldMk cId="2741620220" sldId="283"/>
        </pc:sldMkLst>
        <pc:spChg chg="mod">
          <ac:chgData name="Lokkeberg, Brynlee" userId="5620f15a-e16a-49da-a0c0-9ecc3f246895" providerId="ADAL" clId="{ED5BBA61-5C31-43BE-9618-4B8727716868}" dt="2021-09-10T17:43:23.940" v="273" actId="20577"/>
          <ac:spMkLst>
            <pc:docMk/>
            <pc:sldMk cId="2741620220" sldId="283"/>
            <ac:spMk id="2" creationId="{58FDF3DD-FCD4-4A4D-A5B9-075201D81ED7}"/>
          </ac:spMkLst>
        </pc:spChg>
        <pc:spChg chg="mod">
          <ac:chgData name="Lokkeberg, Brynlee" userId="5620f15a-e16a-49da-a0c0-9ecc3f246895" providerId="ADAL" clId="{ED5BBA61-5C31-43BE-9618-4B8727716868}" dt="2021-09-10T17:49:29.336" v="475" actId="20577"/>
          <ac:spMkLst>
            <pc:docMk/>
            <pc:sldMk cId="2741620220" sldId="283"/>
            <ac:spMk id="3" creationId="{D174F5D0-25DD-4697-AFD6-E1950723F689}"/>
          </ac:spMkLst>
        </pc:spChg>
        <pc:picChg chg="add mod">
          <ac:chgData name="Lokkeberg, Brynlee" userId="5620f15a-e16a-49da-a0c0-9ecc3f246895" providerId="ADAL" clId="{ED5BBA61-5C31-43BE-9618-4B8727716868}" dt="2021-09-10T17:51:15.004" v="486" actId="1440"/>
          <ac:picMkLst>
            <pc:docMk/>
            <pc:sldMk cId="2741620220" sldId="283"/>
            <ac:picMk id="2050" creationId="{F2B21536-EBE4-4CCD-8EC6-B4B65F85A7EA}"/>
          </ac:picMkLst>
        </pc:picChg>
      </pc:sldChg>
      <pc:sldChg chg="new del">
        <pc:chgData name="Lokkeberg, Brynlee" userId="5620f15a-e16a-49da-a0c0-9ecc3f246895" providerId="ADAL" clId="{ED5BBA61-5C31-43BE-9618-4B8727716868}" dt="2021-09-10T17:54:32.567" v="501" actId="680"/>
        <pc:sldMkLst>
          <pc:docMk/>
          <pc:sldMk cId="4199414766" sldId="284"/>
        </pc:sldMkLst>
      </pc:sldChg>
    </pc:docChg>
  </pc:docChgLst>
  <pc:docChgLst>
    <pc:chgData name="Lokkeberg, Brynlee" userId="S::brynlee.lokkeberg@wolves.northern.edu::5620f15a-e16a-49da-a0c0-9ecc3f246895" providerId="AD" clId="Web-{0379E8CD-5DF4-EDBE-A14C-63155F52CBB5}"/>
    <pc:docChg chg="modSld">
      <pc:chgData name="Lokkeberg, Brynlee" userId="S::brynlee.lokkeberg@wolves.northern.edu::5620f15a-e16a-49da-a0c0-9ecc3f246895" providerId="AD" clId="Web-{0379E8CD-5DF4-EDBE-A14C-63155F52CBB5}" dt="2021-09-14T21:50:15.429" v="0" actId="20577"/>
      <pc:docMkLst>
        <pc:docMk/>
      </pc:docMkLst>
      <pc:sldChg chg="modSp">
        <pc:chgData name="Lokkeberg, Brynlee" userId="S::brynlee.lokkeberg@wolves.northern.edu::5620f15a-e16a-49da-a0c0-9ecc3f246895" providerId="AD" clId="Web-{0379E8CD-5DF4-EDBE-A14C-63155F52CBB5}" dt="2021-09-14T21:50:15.429" v="0" actId="20577"/>
        <pc:sldMkLst>
          <pc:docMk/>
          <pc:sldMk cId="1177475464" sldId="276"/>
        </pc:sldMkLst>
        <pc:spChg chg="mod">
          <ac:chgData name="Lokkeberg, Brynlee" userId="S::brynlee.lokkeberg@wolves.northern.edu::5620f15a-e16a-49da-a0c0-9ecc3f246895" providerId="AD" clId="Web-{0379E8CD-5DF4-EDBE-A14C-63155F52CBB5}" dt="2021-09-14T21:50:15.429" v="0" actId="20577"/>
          <ac:spMkLst>
            <pc:docMk/>
            <pc:sldMk cId="1177475464" sldId="276"/>
            <ac:spMk id="4" creationId="{E23FEE63-BF82-4742-A34B-C8015E6BCEC6}"/>
          </ac:spMkLst>
        </pc:spChg>
      </pc:sldChg>
    </pc:docChg>
  </pc:docChgLst>
  <pc:docChgLst>
    <pc:chgData name="Lokkeberg, Brynlee" userId="S::brynlee.lokkeberg@wolves.northern.edu::5620f15a-e16a-49da-a0c0-9ecc3f246895" providerId="AD" clId="Web-{92F3AFE9-5268-9D84-8226-8146B748EF47}"/>
    <pc:docChg chg="addSld delSld modSld sldOrd">
      <pc:chgData name="Lokkeberg, Brynlee" userId="S::brynlee.lokkeberg@wolves.northern.edu::5620f15a-e16a-49da-a0c0-9ecc3f246895" providerId="AD" clId="Web-{92F3AFE9-5268-9D84-8226-8146B748EF47}" dt="2021-09-15T22:15:52.346" v="198" actId="1076"/>
      <pc:docMkLst>
        <pc:docMk/>
      </pc:docMkLst>
      <pc:sldChg chg="modSp">
        <pc:chgData name="Lokkeberg, Brynlee" userId="S::brynlee.lokkeberg@wolves.northern.edu::5620f15a-e16a-49da-a0c0-9ecc3f246895" providerId="AD" clId="Web-{92F3AFE9-5268-9D84-8226-8146B748EF47}" dt="2021-09-15T21:56:12.397" v="12" actId="1076"/>
        <pc:sldMkLst>
          <pc:docMk/>
          <pc:sldMk cId="464052763" sldId="259"/>
        </pc:sldMkLst>
        <pc:spChg chg="mod">
          <ac:chgData name="Lokkeberg, Brynlee" userId="S::brynlee.lokkeberg@wolves.northern.edu::5620f15a-e16a-49da-a0c0-9ecc3f246895" providerId="AD" clId="Web-{92F3AFE9-5268-9D84-8226-8146B748EF47}" dt="2021-09-15T21:55:29.241" v="5" actId="1076"/>
          <ac:spMkLst>
            <pc:docMk/>
            <pc:sldMk cId="464052763" sldId="259"/>
            <ac:spMk id="5" creationId="{2B20704B-73C6-4C84-8D6A-CF96301AA9EB}"/>
          </ac:spMkLst>
        </pc:spChg>
        <pc:spChg chg="mod">
          <ac:chgData name="Lokkeberg, Brynlee" userId="S::brynlee.lokkeberg@wolves.northern.edu::5620f15a-e16a-49da-a0c0-9ecc3f246895" providerId="AD" clId="Web-{92F3AFE9-5268-9D84-8226-8146B748EF47}" dt="2021-09-15T21:56:12.397" v="12" actId="1076"/>
          <ac:spMkLst>
            <pc:docMk/>
            <pc:sldMk cId="464052763" sldId="259"/>
            <ac:spMk id="7" creationId="{BC3E093A-977D-4288-A814-648D02B1DB38}"/>
          </ac:spMkLst>
        </pc:spChg>
      </pc:sldChg>
      <pc:sldChg chg="modSp">
        <pc:chgData name="Lokkeberg, Brynlee" userId="S::brynlee.lokkeberg@wolves.northern.edu::5620f15a-e16a-49da-a0c0-9ecc3f246895" providerId="AD" clId="Web-{92F3AFE9-5268-9D84-8226-8146B748EF47}" dt="2021-09-15T22:11:42.035" v="197" actId="1076"/>
        <pc:sldMkLst>
          <pc:docMk/>
          <pc:sldMk cId="1177475464" sldId="276"/>
        </pc:sldMkLst>
        <pc:spChg chg="mod">
          <ac:chgData name="Lokkeberg, Brynlee" userId="S::brynlee.lokkeberg@wolves.northern.edu::5620f15a-e16a-49da-a0c0-9ecc3f246895" providerId="AD" clId="Web-{92F3AFE9-5268-9D84-8226-8146B748EF47}" dt="2021-09-15T21:55:10.585" v="1" actId="1076"/>
          <ac:spMkLst>
            <pc:docMk/>
            <pc:sldMk cId="1177475464" sldId="276"/>
            <ac:spMk id="4" creationId="{E23FEE63-BF82-4742-A34B-C8015E6BCEC6}"/>
          </ac:spMkLst>
        </pc:spChg>
        <pc:spChg chg="mod">
          <ac:chgData name="Lokkeberg, Brynlee" userId="S::brynlee.lokkeberg@wolves.northern.edu::5620f15a-e16a-49da-a0c0-9ecc3f246895" providerId="AD" clId="Web-{92F3AFE9-5268-9D84-8226-8146B748EF47}" dt="2021-09-15T22:11:35.988" v="196" actId="20577"/>
          <ac:spMkLst>
            <pc:docMk/>
            <pc:sldMk cId="1177475464" sldId="276"/>
            <ac:spMk id="5" creationId="{2B053D66-FA12-4E86-84D1-CD98882929D7}"/>
          </ac:spMkLst>
        </pc:spChg>
        <pc:picChg chg="mod">
          <ac:chgData name="Lokkeberg, Brynlee" userId="S::brynlee.lokkeberg@wolves.northern.edu::5620f15a-e16a-49da-a0c0-9ecc3f246895" providerId="AD" clId="Web-{92F3AFE9-5268-9D84-8226-8146B748EF47}" dt="2021-09-15T22:11:42.035" v="197" actId="1076"/>
          <ac:picMkLst>
            <pc:docMk/>
            <pc:sldMk cId="1177475464" sldId="276"/>
            <ac:picMk id="6" creationId="{A816BE90-0C93-4F51-9B98-2602EB4EA169}"/>
          </ac:picMkLst>
        </pc:picChg>
      </pc:sldChg>
      <pc:sldChg chg="addSp delSp modSp">
        <pc:chgData name="Lokkeberg, Brynlee" userId="S::brynlee.lokkeberg@wolves.northern.edu::5620f15a-e16a-49da-a0c0-9ecc3f246895" providerId="AD" clId="Web-{92F3AFE9-5268-9D84-8226-8146B748EF47}" dt="2021-09-15T22:10:34.207" v="195" actId="1076"/>
        <pc:sldMkLst>
          <pc:docMk/>
          <pc:sldMk cId="2581681293" sldId="277"/>
        </pc:sldMkLst>
        <pc:spChg chg="mod">
          <ac:chgData name="Lokkeberg, Brynlee" userId="S::brynlee.lokkeberg@wolves.northern.edu::5620f15a-e16a-49da-a0c0-9ecc3f246895" providerId="AD" clId="Web-{92F3AFE9-5268-9D84-8226-8146B748EF47}" dt="2021-09-15T22:00:54.787" v="48" actId="1076"/>
          <ac:spMkLst>
            <pc:docMk/>
            <pc:sldMk cId="2581681293" sldId="277"/>
            <ac:spMk id="5" creationId="{2B20704B-73C6-4C84-8D6A-CF96301AA9EB}"/>
          </ac:spMkLst>
        </pc:spChg>
        <pc:spChg chg="mod">
          <ac:chgData name="Lokkeberg, Brynlee" userId="S::brynlee.lokkeberg@wolves.northern.edu::5620f15a-e16a-49da-a0c0-9ecc3f246895" providerId="AD" clId="Web-{92F3AFE9-5268-9D84-8226-8146B748EF47}" dt="2021-09-15T22:10:34.207" v="195" actId="1076"/>
          <ac:spMkLst>
            <pc:docMk/>
            <pc:sldMk cId="2581681293" sldId="277"/>
            <ac:spMk id="7" creationId="{BC3E093A-977D-4288-A814-648D02B1DB38}"/>
          </ac:spMkLst>
        </pc:spChg>
        <pc:picChg chg="add mod">
          <ac:chgData name="Lokkeberg, Brynlee" userId="S::brynlee.lokkeberg@wolves.northern.edu::5620f15a-e16a-49da-a0c0-9ecc3f246895" providerId="AD" clId="Web-{92F3AFE9-5268-9D84-8226-8146B748EF47}" dt="2021-09-15T22:05:10.770" v="94"/>
          <ac:picMkLst>
            <pc:docMk/>
            <pc:sldMk cId="2581681293" sldId="277"/>
            <ac:picMk id="2" creationId="{A5C6E6A7-C87B-4B30-8187-E6D1AF05E08C}"/>
          </ac:picMkLst>
        </pc:picChg>
        <pc:picChg chg="del">
          <ac:chgData name="Lokkeberg, Brynlee" userId="S::brynlee.lokkeberg@wolves.northern.edu::5620f15a-e16a-49da-a0c0-9ecc3f246895" providerId="AD" clId="Web-{92F3AFE9-5268-9D84-8226-8146B748EF47}" dt="2021-09-15T22:04:27.005" v="84"/>
          <ac:picMkLst>
            <pc:docMk/>
            <pc:sldMk cId="2581681293" sldId="277"/>
            <ac:picMk id="4" creationId="{BEB9EE29-2CCB-40F1-A0DA-0383E3FC6F70}"/>
          </ac:picMkLst>
        </pc:picChg>
      </pc:sldChg>
      <pc:sldChg chg="modSp">
        <pc:chgData name="Lokkeberg, Brynlee" userId="S::brynlee.lokkeberg@wolves.northern.edu::5620f15a-e16a-49da-a0c0-9ecc3f246895" providerId="AD" clId="Web-{92F3AFE9-5268-9D84-8226-8146B748EF47}" dt="2021-09-15T22:06:05.130" v="99" actId="14100"/>
        <pc:sldMkLst>
          <pc:docMk/>
          <pc:sldMk cId="3506448377" sldId="279"/>
        </pc:sldMkLst>
        <pc:spChg chg="mod">
          <ac:chgData name="Lokkeberg, Brynlee" userId="S::brynlee.lokkeberg@wolves.northern.edu::5620f15a-e16a-49da-a0c0-9ecc3f246895" providerId="AD" clId="Web-{92F3AFE9-5268-9D84-8226-8146B748EF47}" dt="2021-09-15T22:05:57.005" v="98" actId="1076"/>
          <ac:spMkLst>
            <pc:docMk/>
            <pc:sldMk cId="3506448377" sldId="279"/>
            <ac:spMk id="5" creationId="{2B20704B-73C6-4C84-8D6A-CF96301AA9EB}"/>
          </ac:spMkLst>
        </pc:spChg>
        <pc:spChg chg="mod">
          <ac:chgData name="Lokkeberg, Brynlee" userId="S::brynlee.lokkeberg@wolves.northern.edu::5620f15a-e16a-49da-a0c0-9ecc3f246895" providerId="AD" clId="Web-{92F3AFE9-5268-9D84-8226-8146B748EF47}" dt="2021-09-15T22:06:05.130" v="99" actId="14100"/>
          <ac:spMkLst>
            <pc:docMk/>
            <pc:sldMk cId="3506448377" sldId="279"/>
            <ac:spMk id="7" creationId="{BC3E093A-977D-4288-A814-648D02B1DB38}"/>
          </ac:spMkLst>
        </pc:spChg>
      </pc:sldChg>
      <pc:sldChg chg="modSp">
        <pc:chgData name="Lokkeberg, Brynlee" userId="S::brynlee.lokkeberg@wolves.northern.edu::5620f15a-e16a-49da-a0c0-9ecc3f246895" providerId="AD" clId="Web-{92F3AFE9-5268-9D84-8226-8146B748EF47}" dt="2021-09-15T22:06:18.614" v="101" actId="14100"/>
        <pc:sldMkLst>
          <pc:docMk/>
          <pc:sldMk cId="2543037023" sldId="280"/>
        </pc:sldMkLst>
        <pc:spChg chg="mod">
          <ac:chgData name="Lokkeberg, Brynlee" userId="S::brynlee.lokkeberg@wolves.northern.edu::5620f15a-e16a-49da-a0c0-9ecc3f246895" providerId="AD" clId="Web-{92F3AFE9-5268-9D84-8226-8146B748EF47}" dt="2021-09-15T22:06:15.145" v="100" actId="1076"/>
          <ac:spMkLst>
            <pc:docMk/>
            <pc:sldMk cId="2543037023" sldId="280"/>
            <ac:spMk id="5" creationId="{2B20704B-73C6-4C84-8D6A-CF96301AA9EB}"/>
          </ac:spMkLst>
        </pc:spChg>
        <pc:spChg chg="mod">
          <ac:chgData name="Lokkeberg, Brynlee" userId="S::brynlee.lokkeberg@wolves.northern.edu::5620f15a-e16a-49da-a0c0-9ecc3f246895" providerId="AD" clId="Web-{92F3AFE9-5268-9D84-8226-8146B748EF47}" dt="2021-09-15T22:06:18.614" v="101" actId="14100"/>
          <ac:spMkLst>
            <pc:docMk/>
            <pc:sldMk cId="2543037023" sldId="280"/>
            <ac:spMk id="7" creationId="{BC3E093A-977D-4288-A814-648D02B1DB38}"/>
          </ac:spMkLst>
        </pc:spChg>
      </pc:sldChg>
      <pc:sldChg chg="modSp">
        <pc:chgData name="Lokkeberg, Brynlee" userId="S::brynlee.lokkeberg@wolves.northern.edu::5620f15a-e16a-49da-a0c0-9ecc3f246895" providerId="AD" clId="Web-{92F3AFE9-5268-9D84-8226-8146B748EF47}" dt="2021-09-15T22:09:41.879" v="185" actId="20577"/>
        <pc:sldMkLst>
          <pc:docMk/>
          <pc:sldMk cId="1562592249" sldId="281"/>
        </pc:sldMkLst>
        <pc:spChg chg="mod">
          <ac:chgData name="Lokkeberg, Brynlee" userId="S::brynlee.lokkeberg@wolves.northern.edu::5620f15a-e16a-49da-a0c0-9ecc3f246895" providerId="AD" clId="Web-{92F3AFE9-5268-9D84-8226-8146B748EF47}" dt="2021-09-15T22:09:41.879" v="185" actId="20577"/>
          <ac:spMkLst>
            <pc:docMk/>
            <pc:sldMk cId="1562592249" sldId="281"/>
            <ac:spMk id="7" creationId="{BC3E093A-977D-4288-A814-648D02B1DB38}"/>
          </ac:spMkLst>
        </pc:spChg>
      </pc:sldChg>
      <pc:sldChg chg="modSp">
        <pc:chgData name="Lokkeberg, Brynlee" userId="S::brynlee.lokkeberg@wolves.northern.edu::5620f15a-e16a-49da-a0c0-9ecc3f246895" providerId="AD" clId="Web-{92F3AFE9-5268-9D84-8226-8146B748EF47}" dt="2021-09-15T22:15:52.346" v="198" actId="1076"/>
        <pc:sldMkLst>
          <pc:docMk/>
          <pc:sldMk cId="659312072" sldId="282"/>
        </pc:sldMkLst>
        <pc:spChg chg="mod">
          <ac:chgData name="Lokkeberg, Brynlee" userId="S::brynlee.lokkeberg@wolves.northern.edu::5620f15a-e16a-49da-a0c0-9ecc3f246895" providerId="AD" clId="Web-{92F3AFE9-5268-9D84-8226-8146B748EF47}" dt="2021-09-15T21:58:55.444" v="18" actId="1076"/>
          <ac:spMkLst>
            <pc:docMk/>
            <pc:sldMk cId="659312072" sldId="282"/>
            <ac:spMk id="2" creationId="{F2B7C1EC-19CE-438C-8265-7E601B112BB0}"/>
          </ac:spMkLst>
        </pc:spChg>
        <pc:spChg chg="mod">
          <ac:chgData name="Lokkeberg, Brynlee" userId="S::brynlee.lokkeberg@wolves.northern.edu::5620f15a-e16a-49da-a0c0-9ecc3f246895" providerId="AD" clId="Web-{92F3AFE9-5268-9D84-8226-8146B748EF47}" dt="2021-09-15T21:56:53.616" v="17" actId="20577"/>
          <ac:spMkLst>
            <pc:docMk/>
            <pc:sldMk cId="659312072" sldId="282"/>
            <ac:spMk id="3" creationId="{914F7076-66C8-4F14-B9C1-CC26C1B53B67}"/>
          </ac:spMkLst>
        </pc:spChg>
        <pc:picChg chg="mod">
          <ac:chgData name="Lokkeberg, Brynlee" userId="S::brynlee.lokkeberg@wolves.northern.edu::5620f15a-e16a-49da-a0c0-9ecc3f246895" providerId="AD" clId="Web-{92F3AFE9-5268-9D84-8226-8146B748EF47}" dt="2021-09-15T22:15:52.346" v="198" actId="1076"/>
          <ac:picMkLst>
            <pc:docMk/>
            <pc:sldMk cId="659312072" sldId="282"/>
            <ac:picMk id="4" creationId="{3F9092B2-DA9E-4EFC-9097-C6C16F03A70B}"/>
          </ac:picMkLst>
        </pc:picChg>
      </pc:sldChg>
      <pc:sldChg chg="modSp">
        <pc:chgData name="Lokkeberg, Brynlee" userId="S::brynlee.lokkeberg@wolves.northern.edu::5620f15a-e16a-49da-a0c0-9ecc3f246895" providerId="AD" clId="Web-{92F3AFE9-5268-9D84-8226-8146B748EF47}" dt="2021-09-15T22:05:38.583" v="97" actId="20577"/>
        <pc:sldMkLst>
          <pc:docMk/>
          <pc:sldMk cId="2741620220" sldId="283"/>
        </pc:sldMkLst>
        <pc:spChg chg="mod">
          <ac:chgData name="Lokkeberg, Brynlee" userId="S::brynlee.lokkeberg@wolves.northern.edu::5620f15a-e16a-49da-a0c0-9ecc3f246895" providerId="AD" clId="Web-{92F3AFE9-5268-9D84-8226-8146B748EF47}" dt="2021-09-15T22:05:38.583" v="97" actId="20577"/>
          <ac:spMkLst>
            <pc:docMk/>
            <pc:sldMk cId="2741620220" sldId="283"/>
            <ac:spMk id="3" creationId="{D174F5D0-25DD-4697-AFD6-E1950723F689}"/>
          </ac:spMkLst>
        </pc:spChg>
        <pc:picChg chg="mod">
          <ac:chgData name="Lokkeberg, Brynlee" userId="S::brynlee.lokkeberg@wolves.northern.edu::5620f15a-e16a-49da-a0c0-9ecc3f246895" providerId="AD" clId="Web-{92F3AFE9-5268-9D84-8226-8146B748EF47}" dt="2021-09-15T22:03:37.474" v="81" actId="1076"/>
          <ac:picMkLst>
            <pc:docMk/>
            <pc:sldMk cId="2741620220" sldId="283"/>
            <ac:picMk id="2050" creationId="{F2B21536-EBE4-4CCD-8EC6-B4B65F85A7EA}"/>
          </ac:picMkLst>
        </pc:picChg>
      </pc:sldChg>
      <pc:sldChg chg="addSp delSp modSp new del">
        <pc:chgData name="Lokkeberg, Brynlee" userId="S::brynlee.lokkeberg@wolves.northern.edu::5620f15a-e16a-49da-a0c0-9ecc3f246895" providerId="AD" clId="Web-{92F3AFE9-5268-9D84-8226-8146B748EF47}" dt="2021-09-15T22:00:49.850" v="46"/>
        <pc:sldMkLst>
          <pc:docMk/>
          <pc:sldMk cId="1886037547" sldId="284"/>
        </pc:sldMkLst>
        <pc:spChg chg="add del mod">
          <ac:chgData name="Lokkeberg, Brynlee" userId="S::brynlee.lokkeberg@wolves.northern.edu::5620f15a-e16a-49da-a0c0-9ecc3f246895" providerId="AD" clId="Web-{92F3AFE9-5268-9D84-8226-8146B748EF47}" dt="2021-09-15T22:00:40.928" v="43" actId="20577"/>
          <ac:spMkLst>
            <pc:docMk/>
            <pc:sldMk cId="1886037547" sldId="284"/>
            <ac:spMk id="2" creationId="{1B84CECA-2A0C-4EF3-AFC2-C5DC2A3447F1}"/>
          </ac:spMkLst>
        </pc:spChg>
        <pc:spChg chg="add del">
          <ac:chgData name="Lokkeberg, Brynlee" userId="S::brynlee.lokkeberg@wolves.northern.edu::5620f15a-e16a-49da-a0c0-9ecc3f246895" providerId="AD" clId="Web-{92F3AFE9-5268-9D84-8226-8146B748EF47}" dt="2021-09-15T22:00:40.553" v="39"/>
          <ac:spMkLst>
            <pc:docMk/>
            <pc:sldMk cId="1886037547" sldId="284"/>
            <ac:spMk id="5" creationId="{3D668CA0-04FF-42CA-B113-DE61D4F78563}"/>
          </ac:spMkLst>
        </pc:spChg>
        <pc:spChg chg="add del mod">
          <ac:chgData name="Lokkeberg, Brynlee" userId="S::brynlee.lokkeberg@wolves.northern.edu::5620f15a-e16a-49da-a0c0-9ecc3f246895" providerId="AD" clId="Web-{92F3AFE9-5268-9D84-8226-8146B748EF47}" dt="2021-09-15T22:00:37.428" v="37"/>
          <ac:spMkLst>
            <pc:docMk/>
            <pc:sldMk cId="1886037547" sldId="284"/>
            <ac:spMk id="7" creationId="{7D53AF14-2A30-41FB-8741-FF270E8C278E}"/>
          </ac:spMkLst>
        </pc:spChg>
        <pc:spChg chg="add del">
          <ac:chgData name="Lokkeberg, Brynlee" userId="S::brynlee.lokkeberg@wolves.northern.edu::5620f15a-e16a-49da-a0c0-9ecc3f246895" providerId="AD" clId="Web-{92F3AFE9-5268-9D84-8226-8146B748EF47}" dt="2021-09-15T22:00:49.240" v="45"/>
          <ac:spMkLst>
            <pc:docMk/>
            <pc:sldMk cId="1886037547" sldId="284"/>
            <ac:spMk id="9" creationId="{FA228744-7387-4D13-8813-07AA8BF8535C}"/>
          </ac:spMkLst>
        </pc:spChg>
      </pc:sldChg>
      <pc:sldChg chg="addSp delSp modSp new">
        <pc:chgData name="Lokkeberg, Brynlee" userId="S::brynlee.lokkeberg@wolves.northern.edu::5620f15a-e16a-49da-a0c0-9ecc3f246895" providerId="AD" clId="Web-{92F3AFE9-5268-9D84-8226-8146B748EF47}" dt="2021-09-15T22:04:39.005" v="88" actId="1076"/>
        <pc:sldMkLst>
          <pc:docMk/>
          <pc:sldMk cId="2835420485" sldId="284"/>
        </pc:sldMkLst>
        <pc:spChg chg="del">
          <ac:chgData name="Lokkeberg, Brynlee" userId="S::brynlee.lokkeberg@wolves.northern.edu::5620f15a-e16a-49da-a0c0-9ecc3f246895" providerId="AD" clId="Web-{92F3AFE9-5268-9D84-8226-8146B748EF47}" dt="2021-09-15T22:01:33.568" v="62"/>
          <ac:spMkLst>
            <pc:docMk/>
            <pc:sldMk cId="2835420485" sldId="284"/>
            <ac:spMk id="2" creationId="{3C5480F7-45A2-43EB-B33A-468F91CA3377}"/>
          </ac:spMkLst>
        </pc:spChg>
        <pc:spChg chg="mod">
          <ac:chgData name="Lokkeberg, Brynlee" userId="S::brynlee.lokkeberg@wolves.northern.edu::5620f15a-e16a-49da-a0c0-9ecc3f246895" providerId="AD" clId="Web-{92F3AFE9-5268-9D84-8226-8146B748EF47}" dt="2021-09-15T22:03:17.411" v="72" actId="20577"/>
          <ac:spMkLst>
            <pc:docMk/>
            <pc:sldMk cId="2835420485" sldId="284"/>
            <ac:spMk id="3" creationId="{CCA3DC37-A27F-425D-9C1E-02D8012F3F74}"/>
          </ac:spMkLst>
        </pc:spChg>
        <pc:spChg chg="add mod">
          <ac:chgData name="Lokkeberg, Brynlee" userId="S::brynlee.lokkeberg@wolves.northern.edu::5620f15a-e16a-49da-a0c0-9ecc3f246895" providerId="AD" clId="Web-{92F3AFE9-5268-9D84-8226-8146B748EF47}" dt="2021-09-15T22:02:45.896" v="64" actId="1076"/>
          <ac:spMkLst>
            <pc:docMk/>
            <pc:sldMk cId="2835420485" sldId="284"/>
            <ac:spMk id="5" creationId="{3E1AD399-B2E8-494B-993B-54A149AFDE47}"/>
          </ac:spMkLst>
        </pc:spChg>
        <pc:picChg chg="add mod">
          <ac:chgData name="Lokkeberg, Brynlee" userId="S::brynlee.lokkeberg@wolves.northern.edu::5620f15a-e16a-49da-a0c0-9ecc3f246895" providerId="AD" clId="Web-{92F3AFE9-5268-9D84-8226-8146B748EF47}" dt="2021-09-15T22:04:39.005" v="88" actId="1076"/>
          <ac:picMkLst>
            <pc:docMk/>
            <pc:sldMk cId="2835420485" sldId="284"/>
            <ac:picMk id="6" creationId="{1ECC3512-7F01-44C2-88A3-F360421EA928}"/>
          </ac:picMkLst>
        </pc:picChg>
      </pc:sldChg>
      <pc:sldChg chg="addSp delSp modSp new ord">
        <pc:chgData name="Lokkeberg, Brynlee" userId="S::brynlee.lokkeberg@wolves.northern.edu::5620f15a-e16a-49da-a0c0-9ecc3f246895" providerId="AD" clId="Web-{92F3AFE9-5268-9D84-8226-8146B748EF47}" dt="2021-09-15T22:09:52.363" v="187"/>
        <pc:sldMkLst>
          <pc:docMk/>
          <pc:sldMk cId="4002705736" sldId="285"/>
        </pc:sldMkLst>
        <pc:spChg chg="del">
          <ac:chgData name="Lokkeberg, Brynlee" userId="S::brynlee.lokkeberg@wolves.northern.edu::5620f15a-e16a-49da-a0c0-9ecc3f246895" providerId="AD" clId="Web-{92F3AFE9-5268-9D84-8226-8146B748EF47}" dt="2021-09-15T22:07:12.036" v="106"/>
          <ac:spMkLst>
            <pc:docMk/>
            <pc:sldMk cId="4002705736" sldId="285"/>
            <ac:spMk id="2" creationId="{034D61CC-94FE-42EB-BA43-19029DAE12FE}"/>
          </ac:spMkLst>
        </pc:spChg>
        <pc:spChg chg="mod">
          <ac:chgData name="Lokkeberg, Brynlee" userId="S::brynlee.lokkeberg@wolves.northern.edu::5620f15a-e16a-49da-a0c0-9ecc3f246895" providerId="AD" clId="Web-{92F3AFE9-5268-9D84-8226-8146B748EF47}" dt="2021-09-15T22:09:21.270" v="173" actId="20577"/>
          <ac:spMkLst>
            <pc:docMk/>
            <pc:sldMk cId="4002705736" sldId="285"/>
            <ac:spMk id="3" creationId="{ECB14556-FE86-4EDE-A3C9-E949DCB50AC8}"/>
          </ac:spMkLst>
        </pc:spChg>
        <pc:spChg chg="add">
          <ac:chgData name="Lokkeberg, Brynlee" userId="S::brynlee.lokkeberg@wolves.northern.edu::5620f15a-e16a-49da-a0c0-9ecc3f246895" providerId="AD" clId="Web-{92F3AFE9-5268-9D84-8226-8146B748EF47}" dt="2021-09-15T22:07:09.786" v="105"/>
          <ac:spMkLst>
            <pc:docMk/>
            <pc:sldMk cId="4002705736" sldId="285"/>
            <ac:spMk id="4" creationId="{73E120DD-2036-41CD-9384-A1B726005B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5ED8B-87D7-9145-B92E-B7F453DA6696}"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6EE35-1EF5-9743-9B47-ACA559E3FC67}" type="slidenum">
              <a:rPr lang="en-US" smtClean="0"/>
              <a:t>‹#›</a:t>
            </a:fld>
            <a:endParaRPr lang="en-US"/>
          </a:p>
        </p:txBody>
      </p:sp>
    </p:spTree>
    <p:extLst>
      <p:ext uri="{BB962C8B-B14F-4D97-AF65-F5344CB8AC3E}">
        <p14:creationId xmlns:p14="http://schemas.microsoft.com/office/powerpoint/2010/main" val="158749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signage budget you are asking for.</a:t>
            </a:r>
          </a:p>
        </p:txBody>
      </p:sp>
      <p:sp>
        <p:nvSpPr>
          <p:cNvPr id="4" name="Slide Number Placeholder 3"/>
          <p:cNvSpPr>
            <a:spLocks noGrp="1"/>
          </p:cNvSpPr>
          <p:nvPr>
            <p:ph type="sldNum" sz="quarter" idx="5"/>
          </p:nvPr>
        </p:nvSpPr>
        <p:spPr/>
        <p:txBody>
          <a:bodyPr/>
          <a:lstStyle/>
          <a:p>
            <a:fld id="{C6A6EE35-1EF5-9743-9B47-ACA559E3FC67}" type="slidenum">
              <a:rPr lang="en-US" smtClean="0"/>
              <a:t>1</a:t>
            </a:fld>
            <a:endParaRPr lang="en-US"/>
          </a:p>
        </p:txBody>
      </p:sp>
    </p:spTree>
    <p:extLst>
      <p:ext uri="{BB962C8B-B14F-4D97-AF65-F5344CB8AC3E}">
        <p14:creationId xmlns:p14="http://schemas.microsoft.com/office/powerpoint/2010/main" val="147236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included</a:t>
            </a:r>
          </a:p>
        </p:txBody>
      </p:sp>
      <p:sp>
        <p:nvSpPr>
          <p:cNvPr id="4" name="Slide Number Placeholder 3"/>
          <p:cNvSpPr>
            <a:spLocks noGrp="1"/>
          </p:cNvSpPr>
          <p:nvPr>
            <p:ph type="sldNum" sz="quarter" idx="5"/>
          </p:nvPr>
        </p:nvSpPr>
        <p:spPr/>
        <p:txBody>
          <a:bodyPr/>
          <a:lstStyle/>
          <a:p>
            <a:fld id="{C6A6EE35-1EF5-9743-9B47-ACA559E3FC67}" type="slidenum">
              <a:rPr lang="en-US" smtClean="0"/>
              <a:t>2</a:t>
            </a:fld>
            <a:endParaRPr lang="en-US"/>
          </a:p>
        </p:txBody>
      </p:sp>
    </p:spTree>
    <p:extLst>
      <p:ext uri="{BB962C8B-B14F-4D97-AF65-F5344CB8AC3E}">
        <p14:creationId xmlns:p14="http://schemas.microsoft.com/office/powerpoint/2010/main" val="222365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included</a:t>
            </a:r>
          </a:p>
        </p:txBody>
      </p:sp>
      <p:sp>
        <p:nvSpPr>
          <p:cNvPr id="4" name="Slide Number Placeholder 3"/>
          <p:cNvSpPr>
            <a:spLocks noGrp="1"/>
          </p:cNvSpPr>
          <p:nvPr>
            <p:ph type="sldNum" sz="quarter" idx="5"/>
          </p:nvPr>
        </p:nvSpPr>
        <p:spPr/>
        <p:txBody>
          <a:bodyPr/>
          <a:lstStyle/>
          <a:p>
            <a:fld id="{C6A6EE35-1EF5-9743-9B47-ACA559E3FC67}" type="slidenum">
              <a:rPr lang="en-US" smtClean="0"/>
              <a:t>4</a:t>
            </a:fld>
            <a:endParaRPr lang="en-US"/>
          </a:p>
        </p:txBody>
      </p:sp>
    </p:spTree>
    <p:extLst>
      <p:ext uri="{BB962C8B-B14F-4D97-AF65-F5344CB8AC3E}">
        <p14:creationId xmlns:p14="http://schemas.microsoft.com/office/powerpoint/2010/main" val="406498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included</a:t>
            </a:r>
          </a:p>
        </p:txBody>
      </p:sp>
      <p:sp>
        <p:nvSpPr>
          <p:cNvPr id="4" name="Slide Number Placeholder 3"/>
          <p:cNvSpPr>
            <a:spLocks noGrp="1"/>
          </p:cNvSpPr>
          <p:nvPr>
            <p:ph type="sldNum" sz="quarter" idx="5"/>
          </p:nvPr>
        </p:nvSpPr>
        <p:spPr/>
        <p:txBody>
          <a:bodyPr/>
          <a:lstStyle/>
          <a:p>
            <a:fld id="{C6A6EE35-1EF5-9743-9B47-ACA559E3FC67}" type="slidenum">
              <a:rPr lang="en-US" smtClean="0"/>
              <a:t>6</a:t>
            </a:fld>
            <a:endParaRPr lang="en-US"/>
          </a:p>
        </p:txBody>
      </p:sp>
    </p:spTree>
    <p:extLst>
      <p:ext uri="{BB962C8B-B14F-4D97-AF65-F5344CB8AC3E}">
        <p14:creationId xmlns:p14="http://schemas.microsoft.com/office/powerpoint/2010/main" val="74112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included</a:t>
            </a:r>
          </a:p>
        </p:txBody>
      </p:sp>
      <p:sp>
        <p:nvSpPr>
          <p:cNvPr id="4" name="Slide Number Placeholder 3"/>
          <p:cNvSpPr>
            <a:spLocks noGrp="1"/>
          </p:cNvSpPr>
          <p:nvPr>
            <p:ph type="sldNum" sz="quarter" idx="5"/>
          </p:nvPr>
        </p:nvSpPr>
        <p:spPr/>
        <p:txBody>
          <a:bodyPr/>
          <a:lstStyle/>
          <a:p>
            <a:fld id="{C6A6EE35-1EF5-9743-9B47-ACA559E3FC67}" type="slidenum">
              <a:rPr lang="en-US" smtClean="0"/>
              <a:t>7</a:t>
            </a:fld>
            <a:endParaRPr lang="en-US"/>
          </a:p>
        </p:txBody>
      </p:sp>
    </p:spTree>
    <p:extLst>
      <p:ext uri="{BB962C8B-B14F-4D97-AF65-F5344CB8AC3E}">
        <p14:creationId xmlns:p14="http://schemas.microsoft.com/office/powerpoint/2010/main" val="148791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included</a:t>
            </a:r>
          </a:p>
        </p:txBody>
      </p:sp>
      <p:sp>
        <p:nvSpPr>
          <p:cNvPr id="4" name="Slide Number Placeholder 3"/>
          <p:cNvSpPr>
            <a:spLocks noGrp="1"/>
          </p:cNvSpPr>
          <p:nvPr>
            <p:ph type="sldNum" sz="quarter" idx="5"/>
          </p:nvPr>
        </p:nvSpPr>
        <p:spPr/>
        <p:txBody>
          <a:bodyPr/>
          <a:lstStyle/>
          <a:p>
            <a:fld id="{C6A6EE35-1EF5-9743-9B47-ACA559E3FC67}" type="slidenum">
              <a:rPr lang="en-US" smtClean="0"/>
              <a:t>8</a:t>
            </a:fld>
            <a:endParaRPr lang="en-US"/>
          </a:p>
        </p:txBody>
      </p:sp>
    </p:spTree>
    <p:extLst>
      <p:ext uri="{BB962C8B-B14F-4D97-AF65-F5344CB8AC3E}">
        <p14:creationId xmlns:p14="http://schemas.microsoft.com/office/powerpoint/2010/main" val="259012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6A61D-E0CA-8045-B986-FAD9D9AC82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EF9D59-4558-5D49-B183-D69B34BE1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0573CA-68EF-AF44-8C51-A06EC6D01BE9}"/>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5" name="Footer Placeholder 4">
            <a:extLst>
              <a:ext uri="{FF2B5EF4-FFF2-40B4-BE49-F238E27FC236}">
                <a16:creationId xmlns:a16="http://schemas.microsoft.com/office/drawing/2014/main" id="{8692A696-39F3-844E-ACD4-A35064EA6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0AA5-A909-B642-87F7-FC4F3301898C}"/>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112593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FD09-8632-704C-934D-CC2EC00279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DDB061-987E-164E-8DF0-5A5F3CF0AB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BCC5B-5CAC-E743-8BEC-F829A430B2A2}"/>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5" name="Footer Placeholder 4">
            <a:extLst>
              <a:ext uri="{FF2B5EF4-FFF2-40B4-BE49-F238E27FC236}">
                <a16:creationId xmlns:a16="http://schemas.microsoft.com/office/drawing/2014/main" id="{9BFEB391-1C39-A04C-A70D-D0AA36BC3B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73915-4B40-3940-8B48-522988DF1F25}"/>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35675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1DF0D9-CB5E-EB47-B713-909D0085BD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28FC2C-32C3-8648-AE99-792FC8C6D5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7EFCB-4494-B442-9287-65B2517905F5}"/>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5" name="Footer Placeholder 4">
            <a:extLst>
              <a:ext uri="{FF2B5EF4-FFF2-40B4-BE49-F238E27FC236}">
                <a16:creationId xmlns:a16="http://schemas.microsoft.com/office/drawing/2014/main" id="{8727C70D-E039-6540-90F7-129CDE8B0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EC423-A603-4E45-B218-C8BC5C6B101A}"/>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423047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1967-A131-EE4C-A455-F589A5276A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3AC42-273F-3847-8140-D3EB914625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FCD34-0979-F247-A313-3D83F34107BD}"/>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5" name="Footer Placeholder 4">
            <a:extLst>
              <a:ext uri="{FF2B5EF4-FFF2-40B4-BE49-F238E27FC236}">
                <a16:creationId xmlns:a16="http://schemas.microsoft.com/office/drawing/2014/main" id="{85FB870A-6367-F747-8C2D-073F99EE4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FF1A1-FAE4-4D44-821F-08B16FC8615C}"/>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227696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8B7E-731B-6E42-9A04-076BCBF194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300702-8239-FC4F-A905-F119230495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BFD753-F0B8-154D-B06A-C1F820902DE6}"/>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5" name="Footer Placeholder 4">
            <a:extLst>
              <a:ext uri="{FF2B5EF4-FFF2-40B4-BE49-F238E27FC236}">
                <a16:creationId xmlns:a16="http://schemas.microsoft.com/office/drawing/2014/main" id="{D9BC777A-ED22-7040-9720-1E982A14A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134D9-6DEE-204A-B412-9FEE7C0295B9}"/>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39959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D9B-F3E8-C84A-AAC7-A2E1F12DCB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7D6ABF-8D94-BA47-BD1B-90138718D4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EC8C14-9985-C24E-8BEA-572167B635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2AB404-747F-724A-AE64-FE7A346DF2AE}"/>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6" name="Footer Placeholder 5">
            <a:extLst>
              <a:ext uri="{FF2B5EF4-FFF2-40B4-BE49-F238E27FC236}">
                <a16:creationId xmlns:a16="http://schemas.microsoft.com/office/drawing/2014/main" id="{0407E304-0AD6-6140-A603-0633A202A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03CC5-F8A4-534B-BD06-B3803DB0A14F}"/>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34876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E6C2-68F4-1447-95AE-9DBED7E013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8EDD67-AD6E-8B42-9BAD-A4A35B02D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F7DF5D-5B87-A548-9CBA-38313EB875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3BEC50-D09A-1F4F-AD64-97CCE93B40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70D730-FB2B-0045-99D9-F7201451CB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F14D75-CF15-1F4C-BE0D-EC4378E84F7E}"/>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8" name="Footer Placeholder 7">
            <a:extLst>
              <a:ext uri="{FF2B5EF4-FFF2-40B4-BE49-F238E27FC236}">
                <a16:creationId xmlns:a16="http://schemas.microsoft.com/office/drawing/2014/main" id="{8FDCE92E-D01F-0C4C-BFC7-4F4F171AD6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5063A3-24F1-E14B-BD55-D33DB5CD1A08}"/>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4854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5C08-3094-4447-AB5E-C067C82BA8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EE357A-3FD3-D64E-84B0-9C9FE3075C37}"/>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4" name="Footer Placeholder 3">
            <a:extLst>
              <a:ext uri="{FF2B5EF4-FFF2-40B4-BE49-F238E27FC236}">
                <a16:creationId xmlns:a16="http://schemas.microsoft.com/office/drawing/2014/main" id="{5645206F-EE87-434A-9C31-47A701C492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B1A9D8-EEAE-DC4A-A862-F35F3644C8C9}"/>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245890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C4B38-B36A-1643-A72C-092937953892}"/>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3" name="Footer Placeholder 2">
            <a:extLst>
              <a:ext uri="{FF2B5EF4-FFF2-40B4-BE49-F238E27FC236}">
                <a16:creationId xmlns:a16="http://schemas.microsoft.com/office/drawing/2014/main" id="{34745445-0175-DD47-842B-56F050A04F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33720A-81F0-1846-BE6A-7E1E15740D0B}"/>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231521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9A16A-69EA-FB4C-ADA4-00EEC0739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6EF8B5-0FEA-BF45-852D-96BB367199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A5227F-9CD8-E245-AE8A-39BF9EFAA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9B832A-C55F-F546-BE05-637AA42414FD}"/>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6" name="Footer Placeholder 5">
            <a:extLst>
              <a:ext uri="{FF2B5EF4-FFF2-40B4-BE49-F238E27FC236}">
                <a16:creationId xmlns:a16="http://schemas.microsoft.com/office/drawing/2014/main" id="{64484B1B-099B-954F-91BC-FC283D52BA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EC0D5-E0B7-CC49-8CF5-A2CB6C5366F8}"/>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324837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306C-281D-5F46-99B0-4A21BA498C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B1E9D0-3C91-6F46-9D78-C259115AF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5E3B8F-5574-8E40-863B-B761E755E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728ABD-C439-1249-803E-4733134CF5AE}"/>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6" name="Footer Placeholder 5">
            <a:extLst>
              <a:ext uri="{FF2B5EF4-FFF2-40B4-BE49-F238E27FC236}">
                <a16:creationId xmlns:a16="http://schemas.microsoft.com/office/drawing/2014/main" id="{ADE551D2-1F97-0E46-905A-46EB1020C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88D30-A6FC-1E41-9739-65ED916F4525}"/>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79468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2181F-B846-4340-B29A-980FA1338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0F7-6960-A145-9B57-D43E98ECB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00864-5F9D-424B-832A-C1B28CC0C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9B4C8-64D6-BC40-9AE3-732B80918C72}" type="datetimeFigureOut">
              <a:rPr lang="en-US" smtClean="0"/>
              <a:t>9/15/2021</a:t>
            </a:fld>
            <a:endParaRPr lang="en-US"/>
          </a:p>
        </p:txBody>
      </p:sp>
      <p:sp>
        <p:nvSpPr>
          <p:cNvPr id="5" name="Footer Placeholder 4">
            <a:extLst>
              <a:ext uri="{FF2B5EF4-FFF2-40B4-BE49-F238E27FC236}">
                <a16:creationId xmlns:a16="http://schemas.microsoft.com/office/drawing/2014/main" id="{4B5243FE-F645-9B43-9350-47C7A120F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FEC8C5-7C9F-754F-93DD-1C8A738DC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81C50-DEB9-A042-A548-FD0D23C87CC1}" type="slidenum">
              <a:rPr lang="en-US" smtClean="0"/>
              <a:t>‹#›</a:t>
            </a:fld>
            <a:endParaRPr lang="en-US"/>
          </a:p>
        </p:txBody>
      </p:sp>
    </p:spTree>
    <p:extLst>
      <p:ext uri="{BB962C8B-B14F-4D97-AF65-F5344CB8AC3E}">
        <p14:creationId xmlns:p14="http://schemas.microsoft.com/office/powerpoint/2010/main" val="41011881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_nHzW7ZJ7gI&amp;t=11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vpOybD-67G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iodiversity.utexas.edu/news/entry/leav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imom.com/printable/leaf-identification-gam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3FEE63-BF82-4742-A34B-C8015E6BCEC6}"/>
              </a:ext>
            </a:extLst>
          </p:cNvPr>
          <p:cNvSpPr>
            <a:spLocks noGrp="1"/>
          </p:cNvSpPr>
          <p:nvPr>
            <p:ph type="ctrTitle"/>
          </p:nvPr>
        </p:nvSpPr>
        <p:spPr>
          <a:xfrm>
            <a:off x="2789816" y="788400"/>
            <a:ext cx="7360024" cy="981916"/>
          </a:xfrm>
        </p:spPr>
        <p:txBody>
          <a:bodyPr/>
          <a:lstStyle/>
          <a:p>
            <a:r>
              <a:rPr lang="en-US" b="1" dirty="0">
                <a:latin typeface="Calibri Light"/>
                <a:cs typeface="Calibri Light"/>
              </a:rPr>
              <a:t>Plant Studies</a:t>
            </a:r>
          </a:p>
        </p:txBody>
      </p:sp>
      <p:sp>
        <p:nvSpPr>
          <p:cNvPr id="5" name="Subtitle 4">
            <a:extLst>
              <a:ext uri="{FF2B5EF4-FFF2-40B4-BE49-F238E27FC236}">
                <a16:creationId xmlns:a16="http://schemas.microsoft.com/office/drawing/2014/main" id="{2B053D66-FA12-4E86-84D1-CD98882929D7}"/>
              </a:ext>
            </a:extLst>
          </p:cNvPr>
          <p:cNvSpPr>
            <a:spLocks noGrp="1"/>
          </p:cNvSpPr>
          <p:nvPr>
            <p:ph type="subTitle" idx="1"/>
          </p:nvPr>
        </p:nvSpPr>
        <p:spPr>
          <a:xfrm>
            <a:off x="4349675" y="1770316"/>
            <a:ext cx="4240306" cy="673847"/>
          </a:xfrm>
        </p:spPr>
        <p:txBody>
          <a:bodyPr vert="horz" lIns="91440" tIns="45720" rIns="91440" bIns="45720" rtlCol="0" anchor="t">
            <a:normAutofit/>
          </a:bodyPr>
          <a:lstStyle/>
          <a:p>
            <a:r>
              <a:rPr lang="en-US" sz="1800" dirty="0"/>
              <a:t>NSU STEM Kits</a:t>
            </a:r>
            <a:endParaRPr lang="en-US" sz="1800" dirty="0">
              <a:cs typeface="Calibri"/>
            </a:endParaRPr>
          </a:p>
        </p:txBody>
      </p:sp>
      <p:sp>
        <p:nvSpPr>
          <p:cNvPr id="7" name="Title 1">
            <a:extLst>
              <a:ext uri="{FF2B5EF4-FFF2-40B4-BE49-F238E27FC236}">
                <a16:creationId xmlns:a16="http://schemas.microsoft.com/office/drawing/2014/main" id="{42C7E3D5-FA00-468D-A999-F97BEDC2A677}"/>
              </a:ext>
            </a:extLst>
          </p:cNvPr>
          <p:cNvSpPr txBox="1">
            <a:spLocks/>
          </p:cNvSpPr>
          <p:nvPr/>
        </p:nvSpPr>
        <p:spPr>
          <a:xfrm>
            <a:off x="2042160" y="274388"/>
            <a:ext cx="9865359" cy="1286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200" b="1" spc="300" dirty="0">
              <a:solidFill>
                <a:srgbClr val="8F0029"/>
              </a:solidFill>
              <a:latin typeface="Gotham Medium" panose="02000604030000020004" pitchFamily="2" charset="0"/>
            </a:endParaRPr>
          </a:p>
        </p:txBody>
      </p:sp>
      <p:pic>
        <p:nvPicPr>
          <p:cNvPr id="6" name="Picture 5" descr="Diagram&#10;&#10;Description automatically generated with medium confidence">
            <a:extLst>
              <a:ext uri="{FF2B5EF4-FFF2-40B4-BE49-F238E27FC236}">
                <a16:creationId xmlns:a16="http://schemas.microsoft.com/office/drawing/2014/main" id="{A816BE90-0C93-4F51-9B98-2602EB4EA169}"/>
              </a:ext>
            </a:extLst>
          </p:cNvPr>
          <p:cNvPicPr>
            <a:picLocks noChangeAspect="1"/>
          </p:cNvPicPr>
          <p:nvPr/>
        </p:nvPicPr>
        <p:blipFill>
          <a:blip r:embed="rId3"/>
          <a:stretch>
            <a:fillRect/>
          </a:stretch>
        </p:blipFill>
        <p:spPr>
          <a:xfrm>
            <a:off x="2890079" y="2211958"/>
            <a:ext cx="7168417" cy="3898063"/>
          </a:xfrm>
          <a:prstGeom prst="rect">
            <a:avLst/>
          </a:prstGeom>
          <a:ln>
            <a:noFill/>
          </a:ln>
          <a:effectLst>
            <a:softEdge rad="112500"/>
          </a:effectLst>
        </p:spPr>
      </p:pic>
    </p:spTree>
    <p:extLst>
      <p:ext uri="{BB962C8B-B14F-4D97-AF65-F5344CB8AC3E}">
        <p14:creationId xmlns:p14="http://schemas.microsoft.com/office/powerpoint/2010/main" val="1177475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B14556-FE86-4EDE-A3C9-E949DCB50AC8}"/>
              </a:ext>
            </a:extLst>
          </p:cNvPr>
          <p:cNvSpPr>
            <a:spLocks noGrp="1"/>
          </p:cNvSpPr>
          <p:nvPr>
            <p:ph idx="1"/>
          </p:nvPr>
        </p:nvSpPr>
        <p:spPr>
          <a:xfrm>
            <a:off x="838200" y="2316914"/>
            <a:ext cx="10325100" cy="3860049"/>
          </a:xfrm>
        </p:spPr>
        <p:txBody>
          <a:bodyPr vert="horz" lIns="91440" tIns="45720" rIns="91440" bIns="45720" rtlCol="0" anchor="t">
            <a:normAutofit/>
          </a:bodyPr>
          <a:lstStyle/>
          <a:p>
            <a:pPr>
              <a:lnSpc>
                <a:spcPct val="150000"/>
              </a:lnSpc>
            </a:pPr>
            <a:r>
              <a:rPr lang="en-US">
                <a:cs typeface="Calibri"/>
              </a:rPr>
              <a:t>Organizing science information.</a:t>
            </a:r>
            <a:endParaRPr lang="en-US"/>
          </a:p>
          <a:p>
            <a:pPr>
              <a:lnSpc>
                <a:spcPct val="150000"/>
              </a:lnSpc>
            </a:pPr>
            <a:r>
              <a:rPr lang="en-US">
                <a:cs typeface="Calibri"/>
              </a:rPr>
              <a:t>Developing science writing skills.</a:t>
            </a:r>
          </a:p>
          <a:p>
            <a:pPr>
              <a:lnSpc>
                <a:spcPct val="150000"/>
              </a:lnSpc>
            </a:pPr>
            <a:r>
              <a:rPr lang="en-US">
                <a:cs typeface="Calibri"/>
              </a:rPr>
              <a:t>Mapping and visualizing data.</a:t>
            </a:r>
            <a:endParaRPr lang="en-US" dirty="0">
              <a:cs typeface="Calibri"/>
            </a:endParaRPr>
          </a:p>
        </p:txBody>
      </p:sp>
      <p:sp>
        <p:nvSpPr>
          <p:cNvPr id="4" name="Title 1">
            <a:extLst>
              <a:ext uri="{FF2B5EF4-FFF2-40B4-BE49-F238E27FC236}">
                <a16:creationId xmlns:a16="http://schemas.microsoft.com/office/drawing/2014/main" id="{73E120DD-2036-41CD-9384-A1B726005B8C}"/>
              </a:ext>
            </a:extLst>
          </p:cNvPr>
          <p:cNvSpPr>
            <a:spLocks noGrp="1"/>
          </p:cNvSpPr>
          <p:nvPr/>
        </p:nvSpPr>
        <p:spPr>
          <a:xfrm>
            <a:off x="2292016" y="6859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cs typeface="Calibri Light" panose="020F0302020204030204"/>
              </a:rPr>
              <a:t>Science Standards Covered</a:t>
            </a:r>
          </a:p>
        </p:txBody>
      </p:sp>
    </p:spTree>
    <p:extLst>
      <p:ext uri="{BB962C8B-B14F-4D97-AF65-F5344CB8AC3E}">
        <p14:creationId xmlns:p14="http://schemas.microsoft.com/office/powerpoint/2010/main" val="4002705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20704B-73C6-4C84-8D6A-CF96301AA9EB}"/>
              </a:ext>
            </a:extLst>
          </p:cNvPr>
          <p:cNvSpPr>
            <a:spLocks noGrp="1"/>
          </p:cNvSpPr>
          <p:nvPr>
            <p:ph type="title"/>
          </p:nvPr>
        </p:nvSpPr>
        <p:spPr>
          <a:xfrm>
            <a:off x="2372226" y="355099"/>
            <a:ext cx="10515600" cy="1325563"/>
          </a:xfrm>
        </p:spPr>
        <p:txBody>
          <a:bodyPr/>
          <a:lstStyle/>
          <a:p>
            <a:pPr algn="ctr"/>
            <a:r>
              <a:rPr lang="en-US" dirty="0"/>
              <a:t>Background Information</a:t>
            </a:r>
          </a:p>
        </p:txBody>
      </p:sp>
      <p:sp>
        <p:nvSpPr>
          <p:cNvPr id="7" name="Content Placeholder 6">
            <a:extLst>
              <a:ext uri="{FF2B5EF4-FFF2-40B4-BE49-F238E27FC236}">
                <a16:creationId xmlns:a16="http://schemas.microsoft.com/office/drawing/2014/main" id="{BC3E093A-977D-4288-A814-648D02B1DB38}"/>
              </a:ext>
            </a:extLst>
          </p:cNvPr>
          <p:cNvSpPr>
            <a:spLocks noGrp="1"/>
          </p:cNvSpPr>
          <p:nvPr>
            <p:ph idx="1"/>
          </p:nvPr>
        </p:nvSpPr>
        <p:spPr>
          <a:xfrm>
            <a:off x="1028700" y="1901240"/>
            <a:ext cx="6248400" cy="4952159"/>
          </a:xfrm>
        </p:spPr>
        <p:txBody>
          <a:bodyPr vert="horz" lIns="91440" tIns="45720" rIns="91440" bIns="45720" rtlCol="0" anchor="t">
            <a:normAutofit/>
          </a:bodyPr>
          <a:lstStyle/>
          <a:p>
            <a:r>
              <a:rPr lang="en-US" dirty="0"/>
              <a:t>How to identify types of leaves (see video):</a:t>
            </a:r>
            <a:endParaRPr lang="en-US" dirty="0">
              <a:cs typeface="Calibri"/>
            </a:endParaRPr>
          </a:p>
          <a:p>
            <a:pPr lvl="1"/>
            <a:r>
              <a:rPr lang="en-US" sz="2800" dirty="0"/>
              <a:t>-Compound (A) – consists of many leaflets attached to a stem</a:t>
            </a:r>
            <a:endParaRPr lang="en-US" sz="2800" dirty="0">
              <a:cs typeface="Calibri"/>
            </a:endParaRPr>
          </a:p>
          <a:p>
            <a:pPr lvl="1"/>
            <a:endParaRPr lang="en-US" sz="2800" dirty="0"/>
          </a:p>
          <a:p>
            <a:pPr lvl="1"/>
            <a:r>
              <a:rPr lang="en-US" sz="2800" dirty="0"/>
              <a:t>-Simple Leaf (B) – consists of a single, undivided leaf</a:t>
            </a:r>
            <a:endParaRPr lang="en-US" sz="2800" dirty="0">
              <a:cs typeface="Calibri"/>
            </a:endParaRPr>
          </a:p>
          <a:p>
            <a:pPr lvl="1"/>
            <a:endParaRPr lang="en-US" sz="2800" dirty="0"/>
          </a:p>
          <a:p>
            <a:pPr lvl="1"/>
            <a:r>
              <a:rPr lang="en-US" sz="2800" dirty="0">
                <a:hlinkClick r:id="rId3"/>
              </a:rPr>
              <a:t>(1) Simple and compound leaves - YouTube</a:t>
            </a:r>
            <a:endParaRPr lang="en-US" sz="2800" dirty="0">
              <a:cs typeface="Calibri"/>
            </a:endParaRPr>
          </a:p>
        </p:txBody>
      </p:sp>
      <p:pic>
        <p:nvPicPr>
          <p:cNvPr id="1030" name="Picture 6" descr="Image result for simple leaf">
            <a:extLst>
              <a:ext uri="{FF2B5EF4-FFF2-40B4-BE49-F238E27FC236}">
                <a16:creationId xmlns:a16="http://schemas.microsoft.com/office/drawing/2014/main" id="{1ACA69F3-4FAB-4502-8F88-0EFBB308C589}"/>
              </a:ext>
            </a:extLst>
          </p:cNvPr>
          <p:cNvPicPr>
            <a:picLocks noChangeAspect="1" noChangeArrowheads="1"/>
          </p:cNvPicPr>
          <p:nvPr/>
        </p:nvPicPr>
        <p:blipFill>
          <a:blip r:embed="rId4">
            <a:alphaModFix/>
            <a:extLst>
              <a:ext uri="{BEBA8EAE-BF5A-486C-A8C5-ECC9F3942E4B}">
                <a14:imgProps xmlns:a14="http://schemas.microsoft.com/office/drawing/2010/main">
                  <a14:imgLayer r:embed="rId5">
                    <a14:imgEffect>
                      <a14:sharpenSoften amount="7000"/>
                    </a14:imgEffect>
                  </a14:imgLayer>
                </a14:imgProps>
              </a:ext>
              <a:ext uri="{28A0092B-C50C-407E-A947-70E740481C1C}">
                <a14:useLocalDpi xmlns:a14="http://schemas.microsoft.com/office/drawing/2010/main" val="0"/>
              </a:ext>
            </a:extLst>
          </a:blip>
          <a:srcRect/>
          <a:stretch>
            <a:fillRect/>
          </a:stretch>
        </p:blipFill>
        <p:spPr bwMode="auto">
          <a:xfrm>
            <a:off x="7621962" y="1650635"/>
            <a:ext cx="4189038" cy="35567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5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C1EC-19CE-438C-8265-7E601B112BB0}"/>
              </a:ext>
            </a:extLst>
          </p:cNvPr>
          <p:cNvSpPr>
            <a:spLocks noGrp="1"/>
          </p:cNvSpPr>
          <p:nvPr>
            <p:ph type="title"/>
          </p:nvPr>
        </p:nvSpPr>
        <p:spPr>
          <a:xfrm>
            <a:off x="2612858" y="495467"/>
            <a:ext cx="10515600" cy="1325563"/>
          </a:xfrm>
        </p:spPr>
        <p:txBody>
          <a:bodyPr/>
          <a:lstStyle/>
          <a:p>
            <a:pPr algn="ctr"/>
            <a:r>
              <a:rPr lang="en-US" dirty="0"/>
              <a:t>Collecting Specimen</a:t>
            </a:r>
          </a:p>
        </p:txBody>
      </p:sp>
      <p:sp>
        <p:nvSpPr>
          <p:cNvPr id="3" name="Content Placeholder 2">
            <a:extLst>
              <a:ext uri="{FF2B5EF4-FFF2-40B4-BE49-F238E27FC236}">
                <a16:creationId xmlns:a16="http://schemas.microsoft.com/office/drawing/2014/main" id="{914F7076-66C8-4F14-B9C1-CC26C1B53B67}"/>
              </a:ext>
            </a:extLst>
          </p:cNvPr>
          <p:cNvSpPr>
            <a:spLocks noGrp="1"/>
          </p:cNvSpPr>
          <p:nvPr>
            <p:ph idx="1"/>
          </p:nvPr>
        </p:nvSpPr>
        <p:spPr>
          <a:xfrm>
            <a:off x="614083" y="2101767"/>
            <a:ext cx="7243482" cy="5020516"/>
          </a:xfrm>
        </p:spPr>
        <p:txBody>
          <a:bodyPr vert="horz" lIns="91440" tIns="45720" rIns="91440" bIns="45720" rtlCol="0" anchor="t">
            <a:normAutofit/>
          </a:bodyPr>
          <a:lstStyle/>
          <a:p>
            <a:r>
              <a:rPr lang="en-US" dirty="0"/>
              <a:t>How to properly collect specimens (See video):</a:t>
            </a:r>
            <a:endParaRPr lang="en-US" dirty="0">
              <a:cs typeface="Calibri"/>
            </a:endParaRPr>
          </a:p>
          <a:p>
            <a:pPr lvl="1"/>
            <a:r>
              <a:rPr lang="en-US" sz="2800"/>
              <a:t>Select specimens that are undamaged</a:t>
            </a:r>
            <a:endParaRPr lang="en-US" sz="2800">
              <a:cs typeface="Calibri"/>
            </a:endParaRPr>
          </a:p>
          <a:p>
            <a:pPr lvl="1"/>
            <a:r>
              <a:rPr lang="en-US" sz="2800" dirty="0"/>
              <a:t>Specimens with flowers, fruit and roots present may also be used</a:t>
            </a:r>
            <a:endParaRPr lang="en-US" sz="2800" dirty="0">
              <a:cs typeface="Calibri"/>
            </a:endParaRPr>
          </a:p>
          <a:p>
            <a:pPr lvl="1"/>
            <a:r>
              <a:rPr lang="en-US" sz="2800" dirty="0"/>
              <a:t>When using a tree, clip a twig with several leaves</a:t>
            </a:r>
            <a:endParaRPr lang="en-US" sz="2800" dirty="0">
              <a:cs typeface="Calibri"/>
            </a:endParaRPr>
          </a:p>
          <a:p>
            <a:pPr lvl="1"/>
            <a:r>
              <a:rPr lang="en-US" sz="2800" dirty="0"/>
              <a:t>Store in plastic bag with wet paper towel</a:t>
            </a:r>
            <a:endParaRPr lang="en-US" sz="2800" dirty="0">
              <a:cs typeface="Calibri"/>
            </a:endParaRPr>
          </a:p>
          <a:p>
            <a:pPr lvl="1"/>
            <a:r>
              <a:rPr lang="en-US" sz="2800" dirty="0"/>
              <a:t>Press specimens as soon as possible</a:t>
            </a:r>
            <a:endParaRPr lang="en-US" sz="2800" dirty="0">
              <a:cs typeface="Calibri"/>
            </a:endParaRPr>
          </a:p>
          <a:p>
            <a:pPr lvl="1"/>
            <a:r>
              <a:rPr lang="en-US" sz="2800" dirty="0">
                <a:hlinkClick r:id="rId2"/>
              </a:rPr>
              <a:t>(1) Using A Plant Press - YouTube</a:t>
            </a:r>
            <a:endParaRPr lang="en-US" sz="2800" dirty="0">
              <a:cs typeface="Calibri"/>
            </a:endParaRPr>
          </a:p>
        </p:txBody>
      </p:sp>
      <p:pic>
        <p:nvPicPr>
          <p:cNvPr id="4" name="Picture 3">
            <a:extLst>
              <a:ext uri="{FF2B5EF4-FFF2-40B4-BE49-F238E27FC236}">
                <a16:creationId xmlns:a16="http://schemas.microsoft.com/office/drawing/2014/main" id="{3F9092B2-DA9E-4EFC-9097-C6C16F03A70B}"/>
              </a:ext>
            </a:extLst>
          </p:cNvPr>
          <p:cNvPicPr>
            <a:picLocks noChangeAspect="1"/>
          </p:cNvPicPr>
          <p:nvPr/>
        </p:nvPicPr>
        <p:blipFill>
          <a:blip r:embed="rId3"/>
          <a:stretch>
            <a:fillRect/>
          </a:stretch>
        </p:blipFill>
        <p:spPr>
          <a:xfrm>
            <a:off x="8381336" y="1878932"/>
            <a:ext cx="3244117" cy="43254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5931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20704B-73C6-4C84-8D6A-CF96301AA9EB}"/>
              </a:ext>
            </a:extLst>
          </p:cNvPr>
          <p:cNvSpPr>
            <a:spLocks noGrp="1"/>
          </p:cNvSpPr>
          <p:nvPr>
            <p:ph type="title"/>
          </p:nvPr>
        </p:nvSpPr>
        <p:spPr/>
        <p:txBody>
          <a:bodyPr/>
          <a:lstStyle/>
          <a:p>
            <a:pPr algn="ctr"/>
            <a:r>
              <a:rPr lang="en-US"/>
              <a:t>Procedure</a:t>
            </a:r>
            <a:endParaRPr lang="en-US" dirty="0"/>
          </a:p>
        </p:txBody>
      </p:sp>
      <p:sp>
        <p:nvSpPr>
          <p:cNvPr id="7" name="Content Placeholder 6">
            <a:extLst>
              <a:ext uri="{FF2B5EF4-FFF2-40B4-BE49-F238E27FC236}">
                <a16:creationId xmlns:a16="http://schemas.microsoft.com/office/drawing/2014/main" id="{BC3E093A-977D-4288-A814-648D02B1DB38}"/>
              </a:ext>
            </a:extLst>
          </p:cNvPr>
          <p:cNvSpPr>
            <a:spLocks noGrp="1"/>
          </p:cNvSpPr>
          <p:nvPr>
            <p:ph idx="1"/>
          </p:nvPr>
        </p:nvSpPr>
        <p:spPr>
          <a:xfrm>
            <a:off x="593321" y="2252161"/>
            <a:ext cx="6667855" cy="4129403"/>
          </a:xfrm>
        </p:spPr>
        <p:txBody>
          <a:bodyPr vert="horz" lIns="91440" tIns="45720" rIns="91440" bIns="45720" rtlCol="0" anchor="t">
            <a:normAutofit/>
          </a:bodyPr>
          <a:lstStyle/>
          <a:p>
            <a:pPr marL="514350" indent="-514350">
              <a:buAutoNum type="arabicPeriod"/>
            </a:pPr>
            <a:r>
              <a:rPr lang="en-US"/>
              <a:t>Collect materials and assemble them for your plant press. This includes plant press boards, cardboard sheets, blotting paper, and parchment paper.  </a:t>
            </a:r>
          </a:p>
          <a:p>
            <a:pPr marL="514350" indent="-514350">
              <a:buAutoNum type="arabicPeriod"/>
            </a:pPr>
            <a:r>
              <a:rPr lang="en-US"/>
              <a:t>Collect your specimens as per the prior slide. Be sure to note when collecting scientific name, common name, and details about the collection site. A plant identification app such as Seek, or Plant Identifier is helpful with identification.</a:t>
            </a:r>
          </a:p>
          <a:p>
            <a:endParaRPr lang="en-US">
              <a:cs typeface="Calibri" panose="020F0502020204030204"/>
            </a:endParaRPr>
          </a:p>
          <a:p>
            <a:endParaRPr lang="en-US">
              <a:cs typeface="Calibri" panose="020F0502020204030204"/>
            </a:endParaRPr>
          </a:p>
          <a:p>
            <a:endParaRPr lang="en-US">
              <a:cs typeface="Calibri" panose="020F0502020204030204"/>
            </a:endParaRPr>
          </a:p>
          <a:p>
            <a:endParaRPr lang="en-US" dirty="0">
              <a:cs typeface="Calibri" panose="020F0502020204030204"/>
            </a:endParaRPr>
          </a:p>
        </p:txBody>
      </p:sp>
      <p:pic>
        <p:nvPicPr>
          <p:cNvPr id="2" name="Picture 2">
            <a:extLst>
              <a:ext uri="{FF2B5EF4-FFF2-40B4-BE49-F238E27FC236}">
                <a16:creationId xmlns:a16="http://schemas.microsoft.com/office/drawing/2014/main" id="{A5C6E6A7-C87B-4B30-8187-E6D1AF05E08C}"/>
              </a:ext>
            </a:extLst>
          </p:cNvPr>
          <p:cNvPicPr>
            <a:picLocks noChangeAspect="1"/>
          </p:cNvPicPr>
          <p:nvPr/>
        </p:nvPicPr>
        <p:blipFill>
          <a:blip r:embed="rId3"/>
          <a:stretch>
            <a:fillRect/>
          </a:stretch>
        </p:blipFill>
        <p:spPr>
          <a:xfrm>
            <a:off x="7501690" y="1331840"/>
            <a:ext cx="4387515" cy="298113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8168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3DC37-A27F-425D-9C1E-02D8012F3F74}"/>
              </a:ext>
            </a:extLst>
          </p:cNvPr>
          <p:cNvSpPr>
            <a:spLocks noGrp="1"/>
          </p:cNvSpPr>
          <p:nvPr>
            <p:ph idx="1"/>
          </p:nvPr>
        </p:nvSpPr>
        <p:spPr>
          <a:xfrm>
            <a:off x="828174" y="2056230"/>
            <a:ext cx="6735679" cy="4120733"/>
          </a:xfrm>
        </p:spPr>
        <p:txBody>
          <a:bodyPr vert="horz" lIns="91440" tIns="45720" rIns="91440" bIns="45720" rtlCol="0" anchor="t">
            <a:normAutofit/>
          </a:bodyPr>
          <a:lstStyle/>
          <a:p>
            <a:pPr marL="514350" indent="-514350">
              <a:buAutoNum type="arabicPeriod"/>
            </a:pPr>
            <a:r>
              <a:rPr lang="en-US">
                <a:ea typeface="+mn-lt"/>
                <a:cs typeface="+mn-lt"/>
              </a:rPr>
              <a:t>Press your specimens using your plant press as soon as possible. Between your press board you should have cardboard, blotting paper (thicker white paper), parchment, specimen, parchment, blotting, and cardboard in that order. </a:t>
            </a:r>
            <a:endParaRPr lang="en-US">
              <a:cs typeface="Calibri" panose="020F0502020204030204"/>
            </a:endParaRPr>
          </a:p>
          <a:p>
            <a:pPr marL="514350" indent="-514350">
              <a:buAutoNum type="arabicPeriod"/>
            </a:pPr>
            <a:r>
              <a:rPr lang="en-US">
                <a:ea typeface="+mn-lt"/>
                <a:cs typeface="+mn-lt"/>
              </a:rPr>
              <a:t>Let dry for several days in a warm dry place. The longer you let dry, the better the plant press will work.  </a:t>
            </a:r>
          </a:p>
          <a:p>
            <a:pPr marL="514350" indent="-514350">
              <a:buAutoNum type="arabicPeriod"/>
            </a:pPr>
            <a:endParaRPr lang="en-US" dirty="0">
              <a:cs typeface="Calibri"/>
            </a:endParaRPr>
          </a:p>
          <a:p>
            <a:pPr marL="514350" indent="-514350">
              <a:buAutoNum type="arabicPeriod"/>
            </a:pPr>
            <a:endParaRPr lang="en-US" dirty="0">
              <a:cs typeface="Calibri"/>
            </a:endParaRPr>
          </a:p>
        </p:txBody>
      </p:sp>
      <p:sp>
        <p:nvSpPr>
          <p:cNvPr id="5" name="Title 4">
            <a:extLst>
              <a:ext uri="{FF2B5EF4-FFF2-40B4-BE49-F238E27FC236}">
                <a16:creationId xmlns:a16="http://schemas.microsoft.com/office/drawing/2014/main" id="{3E1AD399-B2E8-494B-993B-54A149AFDE47}"/>
              </a:ext>
            </a:extLst>
          </p:cNvPr>
          <p:cNvSpPr txBox="1">
            <a:spLocks/>
          </p:cNvSpPr>
          <p:nvPr/>
        </p:nvSpPr>
        <p:spPr>
          <a:xfrm>
            <a:off x="830179" y="4974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Procedure</a:t>
            </a:r>
            <a:endParaRPr lang="en-US" dirty="0"/>
          </a:p>
        </p:txBody>
      </p:sp>
      <p:pic>
        <p:nvPicPr>
          <p:cNvPr id="6" name="Picture 6" descr="A picture containing text, indoor, wooden&#10;&#10;Description automatically generated">
            <a:extLst>
              <a:ext uri="{FF2B5EF4-FFF2-40B4-BE49-F238E27FC236}">
                <a16:creationId xmlns:a16="http://schemas.microsoft.com/office/drawing/2014/main" id="{1ECC3512-7F01-44C2-88A3-F360421EA928}"/>
              </a:ext>
            </a:extLst>
          </p:cNvPr>
          <p:cNvPicPr>
            <a:picLocks noChangeAspect="1"/>
          </p:cNvPicPr>
          <p:nvPr/>
        </p:nvPicPr>
        <p:blipFill>
          <a:blip r:embed="rId2"/>
          <a:stretch>
            <a:fillRect/>
          </a:stretch>
        </p:blipFill>
        <p:spPr>
          <a:xfrm>
            <a:off x="8203531" y="954434"/>
            <a:ext cx="3625515" cy="4838842"/>
          </a:xfrm>
          <a:prstGeom prst="rect">
            <a:avLst/>
          </a:prstGeom>
        </p:spPr>
      </p:pic>
    </p:spTree>
    <p:extLst>
      <p:ext uri="{BB962C8B-B14F-4D97-AF65-F5344CB8AC3E}">
        <p14:creationId xmlns:p14="http://schemas.microsoft.com/office/powerpoint/2010/main" val="283542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F3DD-FCD4-4A4D-A5B9-075201D81ED7}"/>
              </a:ext>
            </a:extLst>
          </p:cNvPr>
          <p:cNvSpPr>
            <a:spLocks noGrp="1"/>
          </p:cNvSpPr>
          <p:nvPr>
            <p:ph type="title"/>
          </p:nvPr>
        </p:nvSpPr>
        <p:spPr/>
        <p:txBody>
          <a:bodyPr/>
          <a:lstStyle/>
          <a:p>
            <a:pPr algn="ctr"/>
            <a:r>
              <a:rPr lang="en-US" dirty="0"/>
              <a:t>Procedure</a:t>
            </a:r>
          </a:p>
        </p:txBody>
      </p:sp>
      <p:sp>
        <p:nvSpPr>
          <p:cNvPr id="3" name="Content Placeholder 2">
            <a:extLst>
              <a:ext uri="{FF2B5EF4-FFF2-40B4-BE49-F238E27FC236}">
                <a16:creationId xmlns:a16="http://schemas.microsoft.com/office/drawing/2014/main" id="{D174F5D0-25DD-4697-AFD6-E1950723F689}"/>
              </a:ext>
            </a:extLst>
          </p:cNvPr>
          <p:cNvSpPr>
            <a:spLocks noGrp="1"/>
          </p:cNvSpPr>
          <p:nvPr>
            <p:ph idx="1"/>
          </p:nvPr>
        </p:nvSpPr>
        <p:spPr>
          <a:xfrm>
            <a:off x="841032" y="2136446"/>
            <a:ext cx="6803504" cy="4621257"/>
          </a:xfrm>
        </p:spPr>
        <p:txBody>
          <a:bodyPr vert="horz" lIns="91440" tIns="45720" rIns="91440" bIns="45720" rtlCol="0" anchor="t">
            <a:normAutofit/>
          </a:bodyPr>
          <a:lstStyle/>
          <a:p>
            <a:pPr marL="514350" indent="-514350">
              <a:buAutoNum type="arabicPeriod"/>
            </a:pPr>
            <a:r>
              <a:rPr lang="en-US"/>
              <a:t>When dry, remove the plants from the press and store in newspaper until you </a:t>
            </a:r>
            <a:r>
              <a:rPr lang="en-US" dirty="0"/>
              <a:t>are ready to take home or mount on herbarium paper.  </a:t>
            </a:r>
            <a:endParaRPr lang="en-US">
              <a:cs typeface="Calibri" panose="020F0502020204030204"/>
            </a:endParaRPr>
          </a:p>
          <a:p>
            <a:pPr marL="514350" indent="-514350">
              <a:buAutoNum type="arabicPeriod"/>
            </a:pPr>
            <a:r>
              <a:rPr lang="en-US"/>
              <a:t>To mount, use clear glue and secure as </a:t>
            </a:r>
            <a:r>
              <a:rPr lang="en-US" dirty="0"/>
              <a:t>much of the plant to paper as possible. Add a label with information outlined above and any extra information the teacher wants students to identify (ex: compound vs. simple).</a:t>
            </a:r>
            <a:endParaRPr lang="en-US" dirty="0">
              <a:cs typeface="Calibri" panose="020F0502020204030204"/>
            </a:endParaRPr>
          </a:p>
          <a:p>
            <a:pPr marL="514350" indent="-514350">
              <a:buAutoNum type="arabicPeriod"/>
            </a:pPr>
            <a:endParaRPr lang="en-US" dirty="0">
              <a:cs typeface="Calibri" panose="020F0502020204030204"/>
            </a:endParaRPr>
          </a:p>
          <a:p>
            <a:pPr marL="514350" indent="-514350">
              <a:buAutoNum type="arabicPeriod"/>
            </a:pPr>
            <a:endParaRPr lang="en-US" dirty="0">
              <a:cs typeface="Calibri" panose="020F0502020204030204"/>
            </a:endParaRPr>
          </a:p>
        </p:txBody>
      </p:sp>
      <p:pic>
        <p:nvPicPr>
          <p:cNvPr id="2050" name="Picture 2" descr="See the source image">
            <a:extLst>
              <a:ext uri="{FF2B5EF4-FFF2-40B4-BE49-F238E27FC236}">
                <a16:creationId xmlns:a16="http://schemas.microsoft.com/office/drawing/2014/main" id="{F2B21536-EBE4-4CCD-8EC6-B4B65F85A7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27" t="3518" r="25503"/>
          <a:stretch/>
        </p:blipFill>
        <p:spPr bwMode="auto">
          <a:xfrm>
            <a:off x="8216153" y="1255606"/>
            <a:ext cx="3594846" cy="40600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1620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20704B-73C6-4C84-8D6A-CF96301AA9EB}"/>
              </a:ext>
            </a:extLst>
          </p:cNvPr>
          <p:cNvSpPr>
            <a:spLocks noGrp="1"/>
          </p:cNvSpPr>
          <p:nvPr>
            <p:ph type="title"/>
          </p:nvPr>
        </p:nvSpPr>
        <p:spPr>
          <a:xfrm>
            <a:off x="2181726" y="495467"/>
            <a:ext cx="10515600" cy="1325563"/>
          </a:xfrm>
        </p:spPr>
        <p:txBody>
          <a:bodyPr/>
          <a:lstStyle/>
          <a:p>
            <a:pPr algn="ctr"/>
            <a:r>
              <a:rPr lang="en-US" dirty="0"/>
              <a:t>Safety Information</a:t>
            </a:r>
          </a:p>
        </p:txBody>
      </p:sp>
      <p:sp>
        <p:nvSpPr>
          <p:cNvPr id="7" name="Content Placeholder 6">
            <a:extLst>
              <a:ext uri="{FF2B5EF4-FFF2-40B4-BE49-F238E27FC236}">
                <a16:creationId xmlns:a16="http://schemas.microsoft.com/office/drawing/2014/main" id="{BC3E093A-977D-4288-A814-648D02B1DB38}"/>
              </a:ext>
            </a:extLst>
          </p:cNvPr>
          <p:cNvSpPr>
            <a:spLocks noGrp="1"/>
          </p:cNvSpPr>
          <p:nvPr>
            <p:ph idx="1"/>
          </p:nvPr>
        </p:nvSpPr>
        <p:spPr>
          <a:xfrm>
            <a:off x="838200" y="2367046"/>
            <a:ext cx="10553000" cy="3809917"/>
          </a:xfrm>
        </p:spPr>
        <p:txBody>
          <a:bodyPr>
            <a:normAutofit/>
          </a:bodyPr>
          <a:lstStyle/>
          <a:p>
            <a:r>
              <a:rPr lang="en-US" dirty="0"/>
              <a:t>Use gloves to prevent skin reactions.</a:t>
            </a:r>
          </a:p>
          <a:p>
            <a:r>
              <a:rPr lang="en-US" dirty="0"/>
              <a:t>Be sure you have permission to take samples from the areas you are choosing.</a:t>
            </a:r>
          </a:p>
          <a:p>
            <a:r>
              <a:rPr lang="en-US" dirty="0"/>
              <a:t>Ensure you’re not picking an endangered species. </a:t>
            </a:r>
          </a:p>
          <a:p>
            <a:r>
              <a:rPr lang="en-US"/>
              <a:t>Do not </a:t>
            </a:r>
            <a:r>
              <a:rPr lang="en-US" dirty="0"/>
              <a:t>pick poisonous plants!</a:t>
            </a:r>
          </a:p>
          <a:p>
            <a:pPr marL="514350" indent="-514350">
              <a:buAutoNum type="arabicPeriod"/>
            </a:pPr>
            <a:endParaRPr lang="en-US" dirty="0"/>
          </a:p>
          <a:p>
            <a:pPr marL="514350" indent="-514350">
              <a:buAutoNum type="arabicPeriod"/>
            </a:pPr>
            <a:endParaRPr lang="en-US" dirty="0"/>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0644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20704B-73C6-4C84-8D6A-CF96301AA9EB}"/>
              </a:ext>
            </a:extLst>
          </p:cNvPr>
          <p:cNvSpPr>
            <a:spLocks noGrp="1"/>
          </p:cNvSpPr>
          <p:nvPr>
            <p:ph type="title"/>
          </p:nvPr>
        </p:nvSpPr>
        <p:spPr>
          <a:xfrm>
            <a:off x="2342147" y="495467"/>
            <a:ext cx="10515600" cy="1325563"/>
          </a:xfrm>
        </p:spPr>
        <p:txBody>
          <a:bodyPr/>
          <a:lstStyle/>
          <a:p>
            <a:pPr algn="ctr"/>
            <a:r>
              <a:rPr lang="en-US" dirty="0"/>
              <a:t>Extra Information</a:t>
            </a:r>
          </a:p>
        </p:txBody>
      </p:sp>
      <p:sp>
        <p:nvSpPr>
          <p:cNvPr id="7" name="Content Placeholder 6">
            <a:extLst>
              <a:ext uri="{FF2B5EF4-FFF2-40B4-BE49-F238E27FC236}">
                <a16:creationId xmlns:a16="http://schemas.microsoft.com/office/drawing/2014/main" id="{BC3E093A-977D-4288-A814-648D02B1DB38}"/>
              </a:ext>
            </a:extLst>
          </p:cNvPr>
          <p:cNvSpPr>
            <a:spLocks noGrp="1"/>
          </p:cNvSpPr>
          <p:nvPr>
            <p:ph idx="1"/>
          </p:nvPr>
        </p:nvSpPr>
        <p:spPr>
          <a:xfrm>
            <a:off x="838200" y="2136440"/>
            <a:ext cx="10452737" cy="4040523"/>
          </a:xfrm>
        </p:spPr>
        <p:txBody>
          <a:bodyPr>
            <a:normAutofit/>
          </a:bodyPr>
          <a:lstStyle/>
          <a:p>
            <a:r>
              <a:rPr lang="en-US" dirty="0"/>
              <a:t>Teacher’s note: you may need a week between collection and pressing flowers until they are dried out.</a:t>
            </a:r>
          </a:p>
          <a:p>
            <a:r>
              <a:rPr lang="en-US" dirty="0"/>
              <a:t>Websites:</a:t>
            </a:r>
          </a:p>
          <a:p>
            <a:pPr lvl="1"/>
            <a:r>
              <a:rPr lang="en-US" dirty="0">
                <a:hlinkClick r:id="rId3"/>
              </a:rPr>
              <a:t>https://biodiversity.utexas.edu/news/entry/leaves</a:t>
            </a:r>
            <a:endParaRPr lang="en-US" dirty="0"/>
          </a:p>
          <a:p>
            <a:pPr lvl="1"/>
            <a:r>
              <a:rPr lang="en-US" dirty="0">
                <a:hlinkClick r:id="rId4"/>
              </a:rPr>
              <a:t>https://imom.com/printable/leaf-identification-game/</a:t>
            </a:r>
            <a:endParaRPr lang="en-US" dirty="0"/>
          </a:p>
          <a:p>
            <a:r>
              <a:rPr lang="en-US" sz="2800" dirty="0"/>
              <a:t>Standards Covered:</a:t>
            </a:r>
            <a:endParaRPr lang="en-US" sz="2800" baseline="30000" dirty="0"/>
          </a:p>
          <a:p>
            <a:pPr lvl="1"/>
            <a:r>
              <a:rPr lang="en-US" dirty="0"/>
              <a:t>3</a:t>
            </a:r>
            <a:r>
              <a:rPr lang="en-US" baseline="30000" dirty="0"/>
              <a:t>rd</a:t>
            </a:r>
            <a:r>
              <a:rPr lang="en-US" dirty="0"/>
              <a:t> Grade Standards: 3-LS1-1 and 3-LS3-1</a:t>
            </a:r>
          </a:p>
          <a:p>
            <a:pPr lvl="1"/>
            <a:r>
              <a:rPr lang="en-US" dirty="0"/>
              <a:t>4</a:t>
            </a:r>
            <a:r>
              <a:rPr lang="en-US" baseline="30000" dirty="0"/>
              <a:t>th</a:t>
            </a:r>
            <a:r>
              <a:rPr lang="en-US" dirty="0"/>
              <a:t> Grade Standard: 4-LS1-1</a:t>
            </a:r>
          </a:p>
          <a:p>
            <a:pPr lvl="1"/>
            <a:r>
              <a:rPr lang="en-US" dirty="0"/>
              <a:t>5</a:t>
            </a:r>
            <a:r>
              <a:rPr lang="en-US" baseline="30000" dirty="0"/>
              <a:t>th</a:t>
            </a:r>
            <a:r>
              <a:rPr lang="en-US" dirty="0"/>
              <a:t> Grade Standards: 5-PS1-3 and 5-LS1-1</a:t>
            </a:r>
          </a:p>
          <a:p>
            <a:endParaRPr lang="en-US" dirty="0"/>
          </a:p>
          <a:p>
            <a:endParaRPr lang="en-US" dirty="0"/>
          </a:p>
          <a:p>
            <a:pPr marL="514350" indent="-514350">
              <a:buAutoNum type="arabicPeriod"/>
            </a:pPr>
            <a:endParaRPr lang="en-US" dirty="0"/>
          </a:p>
          <a:p>
            <a:pPr marL="514350" indent="-514350">
              <a:buAutoNum type="arabicPeriod"/>
            </a:pPr>
            <a:endParaRPr lang="en-US" dirty="0"/>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4303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20704B-73C6-4C84-8D6A-CF96301AA9EB}"/>
              </a:ext>
            </a:extLst>
          </p:cNvPr>
          <p:cNvSpPr>
            <a:spLocks noGrp="1"/>
          </p:cNvSpPr>
          <p:nvPr>
            <p:ph type="title"/>
          </p:nvPr>
        </p:nvSpPr>
        <p:spPr/>
        <p:txBody>
          <a:bodyPr/>
          <a:lstStyle/>
          <a:p>
            <a:pPr algn="ctr"/>
            <a:r>
              <a:rPr lang="en-US" dirty="0"/>
              <a:t>Questions</a:t>
            </a:r>
          </a:p>
        </p:txBody>
      </p:sp>
      <p:sp>
        <p:nvSpPr>
          <p:cNvPr id="7" name="Content Placeholder 6">
            <a:extLst>
              <a:ext uri="{FF2B5EF4-FFF2-40B4-BE49-F238E27FC236}">
                <a16:creationId xmlns:a16="http://schemas.microsoft.com/office/drawing/2014/main" id="{BC3E093A-977D-4288-A814-648D02B1DB38}"/>
              </a:ext>
            </a:extLst>
          </p:cNvPr>
          <p:cNvSpPr>
            <a:spLocks noGrp="1"/>
          </p:cNvSpPr>
          <p:nvPr>
            <p:ph idx="1"/>
          </p:nvPr>
        </p:nvSpPr>
        <p:spPr>
          <a:xfrm>
            <a:off x="838200" y="2086309"/>
            <a:ext cx="10051684" cy="4090654"/>
          </a:xfrm>
        </p:spPr>
        <p:txBody>
          <a:bodyPr>
            <a:normAutofit/>
          </a:bodyPr>
          <a:lstStyle/>
          <a:p>
            <a:r>
              <a:rPr lang="en-US" dirty="0"/>
              <a:t>How did you decide if a leaf was simple or compound? </a:t>
            </a:r>
          </a:p>
          <a:p>
            <a:r>
              <a:rPr lang="en-US" dirty="0"/>
              <a:t>What other characteristics/observations do you have for your specimens?</a:t>
            </a:r>
          </a:p>
          <a:p>
            <a:r>
              <a:rPr lang="en-US" dirty="0"/>
              <a:t>What did you find challenging in this exercise? How did this challenge help you learn?</a:t>
            </a:r>
          </a:p>
          <a:p>
            <a:r>
              <a:rPr lang="en-US" dirty="0"/>
              <a:t>How does the structure of the leaves help the plant gather what it needs </a:t>
            </a:r>
            <a:r>
              <a:rPr lang="en-US"/>
              <a:t>for survival?</a:t>
            </a:r>
          </a:p>
          <a:p>
            <a:endParaRPr lang="en-US" dirty="0"/>
          </a:p>
          <a:p>
            <a:pPr marL="514350" indent="-514350">
              <a:buAutoNum type="arabicPeriod"/>
            </a:pPr>
            <a:endParaRPr lang="en-US" dirty="0"/>
          </a:p>
          <a:p>
            <a:pPr marL="514350" indent="-514350">
              <a:buAutoNum type="arabicPeriod"/>
            </a:pPr>
            <a:endParaRPr lang="en-US" dirty="0"/>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62592249"/>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TotalTime>
  <Words>529</Words>
  <Application>Microsoft Office PowerPoint</Application>
  <PresentationFormat>Widescreen</PresentationFormat>
  <Paragraphs>77</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2_Custom Design</vt:lpstr>
      <vt:lpstr>Plant Studies</vt:lpstr>
      <vt:lpstr>Background Information</vt:lpstr>
      <vt:lpstr>Collecting Specimen</vt:lpstr>
      <vt:lpstr>Procedure</vt:lpstr>
      <vt:lpstr>PowerPoint Presentation</vt:lpstr>
      <vt:lpstr>Procedure</vt:lpstr>
      <vt:lpstr>Safety Information</vt:lpstr>
      <vt:lpstr>Extra Information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DACOTAH BANK  STADIUM SIGNAGE</dc:title>
  <dc:creator>Mahlke, Amanda G</dc:creator>
  <cp:lastModifiedBy>Lokkeberg, Brynlee</cp:lastModifiedBy>
  <cp:revision>152</cp:revision>
  <dcterms:created xsi:type="dcterms:W3CDTF">2020-08-21T20:12:33Z</dcterms:created>
  <dcterms:modified xsi:type="dcterms:W3CDTF">2021-09-15T22:15:52Z</dcterms:modified>
</cp:coreProperties>
</file>