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6"/>
  </p:notesMasterIdLst>
  <p:sldIdLst>
    <p:sldId id="276" r:id="rId2"/>
    <p:sldId id="283" r:id="rId3"/>
    <p:sldId id="285" r:id="rId4"/>
    <p:sldId id="286" r:id="rId5"/>
    <p:sldId id="284" r:id="rId6"/>
    <p:sldId id="259" r:id="rId7"/>
    <p:sldId id="277" r:id="rId8"/>
    <p:sldId id="278" r:id="rId9"/>
    <p:sldId id="279" r:id="rId10"/>
    <p:sldId id="280" r:id="rId11"/>
    <p:sldId id="281" r:id="rId12"/>
    <p:sldId id="282" r:id="rId13"/>
    <p:sldId id="289"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029"/>
    <a:srgbClr val="932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EBF9C-F14E-8C52-D322-5378C1B24D2A}" v="1057" dt="2021-09-15T21:30:57.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kkeberg, Brynlee" userId="S::brynlee.lokkeberg@wolves.northern.edu::5620f15a-e16a-49da-a0c0-9ecc3f246895" providerId="AD" clId="Web-{BE4EBF9C-F14E-8C52-D322-5378C1B24D2A}"/>
    <pc:docChg chg="addSld delSld modSld">
      <pc:chgData name="Lokkeberg, Brynlee" userId="S::brynlee.lokkeberg@wolves.northern.edu::5620f15a-e16a-49da-a0c0-9ecc3f246895" providerId="AD" clId="Web-{BE4EBF9C-F14E-8C52-D322-5378C1B24D2A}" dt="2021-09-15T21:30:57.456" v="661"/>
      <pc:docMkLst>
        <pc:docMk/>
      </pc:docMkLst>
      <pc:sldChg chg="modSp">
        <pc:chgData name="Lokkeberg, Brynlee" userId="S::brynlee.lokkeberg@wolves.northern.edu::5620f15a-e16a-49da-a0c0-9ecc3f246895" providerId="AD" clId="Web-{BE4EBF9C-F14E-8C52-D322-5378C1B24D2A}" dt="2021-09-15T20:33:26.322" v="189" actId="1076"/>
        <pc:sldMkLst>
          <pc:docMk/>
          <pc:sldMk cId="464052763" sldId="259"/>
        </pc:sldMkLst>
        <pc:spChg chg="mod">
          <ac:chgData name="Lokkeberg, Brynlee" userId="S::brynlee.lokkeberg@wolves.northern.edu::5620f15a-e16a-49da-a0c0-9ecc3f246895" providerId="AD" clId="Web-{BE4EBF9C-F14E-8C52-D322-5378C1B24D2A}" dt="2021-09-15T20:33:26.322" v="189" actId="1076"/>
          <ac:spMkLst>
            <pc:docMk/>
            <pc:sldMk cId="464052763" sldId="259"/>
            <ac:spMk id="6" creationId="{EA2F9398-BB3C-45CA-985D-8B2CE86960D9}"/>
          </ac:spMkLst>
        </pc:spChg>
      </pc:sldChg>
      <pc:sldChg chg="addSp delSp modSp">
        <pc:chgData name="Lokkeberg, Brynlee" userId="S::brynlee.lokkeberg@wolves.northern.edu::5620f15a-e16a-49da-a0c0-9ecc3f246895" providerId="AD" clId="Web-{BE4EBF9C-F14E-8C52-D322-5378C1B24D2A}" dt="2021-09-15T20:16:46.985" v="32" actId="20577"/>
        <pc:sldMkLst>
          <pc:docMk/>
          <pc:sldMk cId="1177475464" sldId="276"/>
        </pc:sldMkLst>
        <pc:spChg chg="add mod">
          <ac:chgData name="Lokkeberg, Brynlee" userId="S::brynlee.lokkeberg@wolves.northern.edu::5620f15a-e16a-49da-a0c0-9ecc3f246895" providerId="AD" clId="Web-{BE4EBF9C-F14E-8C52-D322-5378C1B24D2A}" dt="2021-09-15T20:15:41.736" v="30" actId="1076"/>
          <ac:spMkLst>
            <pc:docMk/>
            <pc:sldMk cId="1177475464" sldId="276"/>
            <ac:spMk id="3" creationId="{4FC15998-EEEE-4F93-9203-B680C40188C0}"/>
          </ac:spMkLst>
        </pc:spChg>
        <pc:spChg chg="mod">
          <ac:chgData name="Lokkeberg, Brynlee" userId="S::brynlee.lokkeberg@wolves.northern.edu::5620f15a-e16a-49da-a0c0-9ecc3f246895" providerId="AD" clId="Web-{BE4EBF9C-F14E-8C52-D322-5378C1B24D2A}" dt="2021-09-15T20:16:46.985" v="32" actId="20577"/>
          <ac:spMkLst>
            <pc:docMk/>
            <pc:sldMk cId="1177475464" sldId="276"/>
            <ac:spMk id="4" creationId="{E23FEE63-BF82-4742-A34B-C8015E6BCEC6}"/>
          </ac:spMkLst>
        </pc:spChg>
        <pc:spChg chg="del">
          <ac:chgData name="Lokkeberg, Brynlee" userId="S::brynlee.lokkeberg@wolves.northern.edu::5620f15a-e16a-49da-a0c0-9ecc3f246895" providerId="AD" clId="Web-{BE4EBF9C-F14E-8C52-D322-5378C1B24D2A}" dt="2021-09-15T20:15:11.314" v="9"/>
          <ac:spMkLst>
            <pc:docMk/>
            <pc:sldMk cId="1177475464" sldId="276"/>
            <ac:spMk id="7" creationId="{42C7E3D5-FA00-468D-A999-F97BEDC2A677}"/>
          </ac:spMkLst>
        </pc:spChg>
        <pc:picChg chg="mod">
          <ac:chgData name="Lokkeberg, Brynlee" userId="S::brynlee.lokkeberg@wolves.northern.edu::5620f15a-e16a-49da-a0c0-9ecc3f246895" providerId="AD" clId="Web-{BE4EBF9C-F14E-8C52-D322-5378C1B24D2A}" dt="2021-09-15T20:15:04.517" v="8" actId="1076"/>
          <ac:picMkLst>
            <pc:docMk/>
            <pc:sldMk cId="1177475464" sldId="276"/>
            <ac:picMk id="2" creationId="{DA4F00AC-0A3C-439B-8230-E5EBE96CCF48}"/>
          </ac:picMkLst>
        </pc:picChg>
      </pc:sldChg>
      <pc:sldChg chg="addSp delSp modSp">
        <pc:chgData name="Lokkeberg, Brynlee" userId="S::brynlee.lokkeberg@wolves.northern.edu::5620f15a-e16a-49da-a0c0-9ecc3f246895" providerId="AD" clId="Web-{BE4EBF9C-F14E-8C52-D322-5378C1B24D2A}" dt="2021-09-15T21:29:10.145" v="647" actId="1076"/>
        <pc:sldMkLst>
          <pc:docMk/>
          <pc:sldMk cId="2369272947" sldId="277"/>
        </pc:sldMkLst>
        <pc:spChg chg="add mod">
          <ac:chgData name="Lokkeberg, Brynlee" userId="S::brynlee.lokkeberg@wolves.northern.edu::5620f15a-e16a-49da-a0c0-9ecc3f246895" providerId="AD" clId="Web-{BE4EBF9C-F14E-8C52-D322-5378C1B24D2A}" dt="2021-09-15T21:29:10.145" v="647" actId="1076"/>
          <ac:spMkLst>
            <pc:docMk/>
            <pc:sldMk cId="2369272947" sldId="277"/>
            <ac:spMk id="2" creationId="{D7960868-DA81-48ED-A6CF-39287E83148A}"/>
          </ac:spMkLst>
        </pc:spChg>
        <pc:spChg chg="mod">
          <ac:chgData name="Lokkeberg, Brynlee" userId="S::brynlee.lokkeberg@wolves.northern.edu::5620f15a-e16a-49da-a0c0-9ecc3f246895" providerId="AD" clId="Web-{BE4EBF9C-F14E-8C52-D322-5378C1B24D2A}" dt="2021-09-15T21:29:00.395" v="645" actId="14100"/>
          <ac:spMkLst>
            <pc:docMk/>
            <pc:sldMk cId="2369272947" sldId="277"/>
            <ac:spMk id="4" creationId="{2B2A03BA-A2FD-4A2C-8BBB-034767CFF6F0}"/>
          </ac:spMkLst>
        </pc:spChg>
        <pc:picChg chg="mod">
          <ac:chgData name="Lokkeberg, Brynlee" userId="S::brynlee.lokkeberg@wolves.northern.edu::5620f15a-e16a-49da-a0c0-9ecc3f246895" providerId="AD" clId="Web-{BE4EBF9C-F14E-8C52-D322-5378C1B24D2A}" dt="2021-09-15T20:42:00.506" v="365"/>
          <ac:picMkLst>
            <pc:docMk/>
            <pc:sldMk cId="2369272947" sldId="277"/>
            <ac:picMk id="3" creationId="{92B57D73-AA86-4DE8-B21A-CA84F290D9D4}"/>
          </ac:picMkLst>
        </pc:picChg>
        <pc:picChg chg="add del mod">
          <ac:chgData name="Lokkeberg, Brynlee" userId="S::brynlee.lokkeberg@wolves.northern.edu::5620f15a-e16a-49da-a0c0-9ecc3f246895" providerId="AD" clId="Web-{BE4EBF9C-F14E-8C52-D322-5378C1B24D2A}" dt="2021-09-15T21:29:04.958" v="646" actId="14100"/>
          <ac:picMkLst>
            <pc:docMk/>
            <pc:sldMk cId="2369272947" sldId="277"/>
            <ac:picMk id="5" creationId="{9A679CAA-979D-41F6-AE37-2A2667E50504}"/>
          </ac:picMkLst>
        </pc:picChg>
      </pc:sldChg>
      <pc:sldChg chg="addSp delSp modSp">
        <pc:chgData name="Lokkeberg, Brynlee" userId="S::brynlee.lokkeberg@wolves.northern.edu::5620f15a-e16a-49da-a0c0-9ecc3f246895" providerId="AD" clId="Web-{BE4EBF9C-F14E-8C52-D322-5378C1B24D2A}" dt="2021-09-15T21:30:57.456" v="661"/>
        <pc:sldMkLst>
          <pc:docMk/>
          <pc:sldMk cId="35288960" sldId="278"/>
        </pc:sldMkLst>
        <pc:spChg chg="add mod">
          <ac:chgData name="Lokkeberg, Brynlee" userId="S::brynlee.lokkeberg@wolves.northern.edu::5620f15a-e16a-49da-a0c0-9ecc3f246895" providerId="AD" clId="Web-{BE4EBF9C-F14E-8C52-D322-5378C1B24D2A}" dt="2021-09-15T21:30:32.066" v="656" actId="1076"/>
          <ac:spMkLst>
            <pc:docMk/>
            <pc:sldMk cId="35288960" sldId="278"/>
            <ac:spMk id="2" creationId="{CAD59987-015F-4F93-B941-7018700E826D}"/>
          </ac:spMkLst>
        </pc:spChg>
        <pc:spChg chg="add del mod">
          <ac:chgData name="Lokkeberg, Brynlee" userId="S::brynlee.lokkeberg@wolves.northern.edu::5620f15a-e16a-49da-a0c0-9ecc3f246895" providerId="AD" clId="Web-{BE4EBF9C-F14E-8C52-D322-5378C1B24D2A}" dt="2021-09-15T21:30:57.456" v="661"/>
          <ac:spMkLst>
            <pc:docMk/>
            <pc:sldMk cId="35288960" sldId="278"/>
            <ac:spMk id="3" creationId="{27CF535D-ADCA-4C27-B61C-138333A58697}"/>
          </ac:spMkLst>
        </pc:spChg>
        <pc:picChg chg="mod">
          <ac:chgData name="Lokkeberg, Brynlee" userId="S::brynlee.lokkeberg@wolves.northern.edu::5620f15a-e16a-49da-a0c0-9ecc3f246895" providerId="AD" clId="Web-{BE4EBF9C-F14E-8C52-D322-5378C1B24D2A}" dt="2021-09-15T21:30:07.566" v="653" actId="1076"/>
          <ac:picMkLst>
            <pc:docMk/>
            <pc:sldMk cId="35288960" sldId="278"/>
            <ac:picMk id="1026" creationId="{B1414BA3-6CAF-42A4-8BD9-D62CBB612BE2}"/>
          </ac:picMkLst>
        </pc:picChg>
        <pc:picChg chg="mod">
          <ac:chgData name="Lokkeberg, Brynlee" userId="S::brynlee.lokkeberg@wolves.northern.edu::5620f15a-e16a-49da-a0c0-9ecc3f246895" providerId="AD" clId="Web-{BE4EBF9C-F14E-8C52-D322-5378C1B24D2A}" dt="2021-09-15T21:30:14.894" v="655" actId="1076"/>
          <ac:picMkLst>
            <pc:docMk/>
            <pc:sldMk cId="35288960" sldId="278"/>
            <ac:picMk id="1028" creationId="{868FAD12-360D-4A1C-B406-33F43C98D8E2}"/>
          </ac:picMkLst>
        </pc:picChg>
        <pc:picChg chg="mod">
          <ac:chgData name="Lokkeberg, Brynlee" userId="S::brynlee.lokkeberg@wolves.northern.edu::5620f15a-e16a-49da-a0c0-9ecc3f246895" providerId="AD" clId="Web-{BE4EBF9C-F14E-8C52-D322-5378C1B24D2A}" dt="2021-09-15T21:30:11.035" v="654" actId="1076"/>
          <ac:picMkLst>
            <pc:docMk/>
            <pc:sldMk cId="35288960" sldId="278"/>
            <ac:picMk id="1032" creationId="{BBE243BD-DC1E-4E37-B898-F361AAA4E20D}"/>
          </ac:picMkLst>
        </pc:picChg>
      </pc:sldChg>
      <pc:sldChg chg="addSp modSp">
        <pc:chgData name="Lokkeberg, Brynlee" userId="S::brynlee.lokkeberg@wolves.northern.edu::5620f15a-e16a-49da-a0c0-9ecc3f246895" providerId="AD" clId="Web-{BE4EBF9C-F14E-8C52-D322-5378C1B24D2A}" dt="2021-09-15T21:17:05.342" v="573" actId="1076"/>
        <pc:sldMkLst>
          <pc:docMk/>
          <pc:sldMk cId="528912695" sldId="279"/>
        </pc:sldMkLst>
        <pc:spChg chg="add mod">
          <ac:chgData name="Lokkeberg, Brynlee" userId="S::brynlee.lokkeberg@wolves.northern.edu::5620f15a-e16a-49da-a0c0-9ecc3f246895" providerId="AD" clId="Web-{BE4EBF9C-F14E-8C52-D322-5378C1B24D2A}" dt="2021-09-15T21:17:05.342" v="573" actId="1076"/>
          <ac:spMkLst>
            <pc:docMk/>
            <pc:sldMk cId="528912695" sldId="279"/>
            <ac:spMk id="2" creationId="{B76D3A77-4120-4EC7-8982-14A58231FF15}"/>
          </ac:spMkLst>
        </pc:spChg>
        <pc:spChg chg="mod">
          <ac:chgData name="Lokkeberg, Brynlee" userId="S::brynlee.lokkeberg@wolves.northern.edu::5620f15a-e16a-49da-a0c0-9ecc3f246895" providerId="AD" clId="Web-{BE4EBF9C-F14E-8C52-D322-5378C1B24D2A}" dt="2021-09-15T20:43:50.412" v="390" actId="20577"/>
          <ac:spMkLst>
            <pc:docMk/>
            <pc:sldMk cId="528912695" sldId="279"/>
            <ac:spMk id="3" creationId="{AC730178-6E87-4E75-A275-FAFF95E38A2D}"/>
          </ac:spMkLst>
        </pc:spChg>
      </pc:sldChg>
      <pc:sldChg chg="addSp modSp">
        <pc:chgData name="Lokkeberg, Brynlee" userId="S::brynlee.lokkeberg@wolves.northern.edu::5620f15a-e16a-49da-a0c0-9ecc3f246895" providerId="AD" clId="Web-{BE4EBF9C-F14E-8C52-D322-5378C1B24D2A}" dt="2021-09-15T21:17:24.779" v="575" actId="20577"/>
        <pc:sldMkLst>
          <pc:docMk/>
          <pc:sldMk cId="3909902554" sldId="280"/>
        </pc:sldMkLst>
        <pc:spChg chg="add mod">
          <ac:chgData name="Lokkeberg, Brynlee" userId="S::brynlee.lokkeberg@wolves.northern.edu::5620f15a-e16a-49da-a0c0-9ecc3f246895" providerId="AD" clId="Web-{BE4EBF9C-F14E-8C52-D322-5378C1B24D2A}" dt="2021-09-15T21:17:24.779" v="575" actId="20577"/>
          <ac:spMkLst>
            <pc:docMk/>
            <pc:sldMk cId="3909902554" sldId="280"/>
            <ac:spMk id="2" creationId="{928D1B68-E249-4454-BC43-5D6C63C2C3ED}"/>
          </ac:spMkLst>
        </pc:spChg>
        <pc:spChg chg="mod">
          <ac:chgData name="Lokkeberg, Brynlee" userId="S::brynlee.lokkeberg@wolves.northern.edu::5620f15a-e16a-49da-a0c0-9ecc3f246895" providerId="AD" clId="Web-{BE4EBF9C-F14E-8C52-D322-5378C1B24D2A}" dt="2021-09-15T20:44:39.880" v="403" actId="14100"/>
          <ac:spMkLst>
            <pc:docMk/>
            <pc:sldMk cId="3909902554" sldId="280"/>
            <ac:spMk id="3" creationId="{28CBBC3F-9851-4D04-96C6-8A78847CD17A}"/>
          </ac:spMkLst>
        </pc:spChg>
        <pc:picChg chg="mod">
          <ac:chgData name="Lokkeberg, Brynlee" userId="S::brynlee.lokkeberg@wolves.northern.edu::5620f15a-e16a-49da-a0c0-9ecc3f246895" providerId="AD" clId="Web-{BE4EBF9C-F14E-8C52-D322-5378C1B24D2A}" dt="2021-09-15T20:44:29.646" v="400" actId="1076"/>
          <ac:picMkLst>
            <pc:docMk/>
            <pc:sldMk cId="3909902554" sldId="280"/>
            <ac:picMk id="3074" creationId="{BE3AEF6A-4545-4EC6-826A-D731D9FFABC9}"/>
          </ac:picMkLst>
        </pc:picChg>
        <pc:picChg chg="mod">
          <ac:chgData name="Lokkeberg, Brynlee" userId="S::brynlee.lokkeberg@wolves.northern.edu::5620f15a-e16a-49da-a0c0-9ecc3f246895" providerId="AD" clId="Web-{BE4EBF9C-F14E-8C52-D322-5378C1B24D2A}" dt="2021-09-15T20:44:32.005" v="401" actId="1076"/>
          <ac:picMkLst>
            <pc:docMk/>
            <pc:sldMk cId="3909902554" sldId="280"/>
            <ac:picMk id="3076" creationId="{22C57753-2680-471D-8406-231CC3ACDF31}"/>
          </ac:picMkLst>
        </pc:picChg>
        <pc:picChg chg="mod">
          <ac:chgData name="Lokkeberg, Brynlee" userId="S::brynlee.lokkeberg@wolves.northern.edu::5620f15a-e16a-49da-a0c0-9ecc3f246895" providerId="AD" clId="Web-{BE4EBF9C-F14E-8C52-D322-5378C1B24D2A}" dt="2021-09-15T20:44:33.489" v="402" actId="1076"/>
          <ac:picMkLst>
            <pc:docMk/>
            <pc:sldMk cId="3909902554" sldId="280"/>
            <ac:picMk id="3078" creationId="{176D3C3B-E495-480B-843B-04EF3AB08170}"/>
          </ac:picMkLst>
        </pc:picChg>
      </pc:sldChg>
      <pc:sldChg chg="addSp modSp">
        <pc:chgData name="Lokkeberg, Brynlee" userId="S::brynlee.lokkeberg@wolves.northern.edu::5620f15a-e16a-49da-a0c0-9ecc3f246895" providerId="AD" clId="Web-{BE4EBF9C-F14E-8C52-D322-5378C1B24D2A}" dt="2021-09-15T21:17:39.872" v="576" actId="20577"/>
        <pc:sldMkLst>
          <pc:docMk/>
          <pc:sldMk cId="1894257149" sldId="281"/>
        </pc:sldMkLst>
        <pc:spChg chg="add mod">
          <ac:chgData name="Lokkeberg, Brynlee" userId="S::brynlee.lokkeberg@wolves.northern.edu::5620f15a-e16a-49da-a0c0-9ecc3f246895" providerId="AD" clId="Web-{BE4EBF9C-F14E-8C52-D322-5378C1B24D2A}" dt="2021-09-15T21:17:39.872" v="576" actId="20577"/>
          <ac:spMkLst>
            <pc:docMk/>
            <pc:sldMk cId="1894257149" sldId="281"/>
            <ac:spMk id="2" creationId="{469CCD47-1E0B-4A82-8FD3-3921CE0F752D}"/>
          </ac:spMkLst>
        </pc:spChg>
        <pc:spChg chg="mod">
          <ac:chgData name="Lokkeberg, Brynlee" userId="S::brynlee.lokkeberg@wolves.northern.edu::5620f15a-e16a-49da-a0c0-9ecc3f246895" providerId="AD" clId="Web-{BE4EBF9C-F14E-8C52-D322-5378C1B24D2A}" dt="2021-09-15T20:45:37.286" v="410" actId="14100"/>
          <ac:spMkLst>
            <pc:docMk/>
            <pc:sldMk cId="1894257149" sldId="281"/>
            <ac:spMk id="3" creationId="{D1D72BBE-FCAD-48D8-B1E4-600E3C609B19}"/>
          </ac:spMkLst>
        </pc:spChg>
        <pc:picChg chg="mod">
          <ac:chgData name="Lokkeberg, Brynlee" userId="S::brynlee.lokkeberg@wolves.northern.edu::5620f15a-e16a-49da-a0c0-9ecc3f246895" providerId="AD" clId="Web-{BE4EBF9C-F14E-8C52-D322-5378C1B24D2A}" dt="2021-09-15T20:45:53.114" v="413" actId="14100"/>
          <ac:picMkLst>
            <pc:docMk/>
            <pc:sldMk cId="1894257149" sldId="281"/>
            <ac:picMk id="4100" creationId="{BD665872-71EB-4048-AE48-B25FFF5FDFBC}"/>
          </ac:picMkLst>
        </pc:picChg>
        <pc:picChg chg="mod">
          <ac:chgData name="Lokkeberg, Brynlee" userId="S::brynlee.lokkeberg@wolves.northern.edu::5620f15a-e16a-49da-a0c0-9ecc3f246895" providerId="AD" clId="Web-{BE4EBF9C-F14E-8C52-D322-5378C1B24D2A}" dt="2021-09-15T20:45:49.176" v="412" actId="1076"/>
          <ac:picMkLst>
            <pc:docMk/>
            <pc:sldMk cId="1894257149" sldId="281"/>
            <ac:picMk id="4102" creationId="{A0E954D4-FC07-4099-9D34-89F4F8698A80}"/>
          </ac:picMkLst>
        </pc:picChg>
      </pc:sldChg>
      <pc:sldChg chg="addSp modSp">
        <pc:chgData name="Lokkeberg, Brynlee" userId="S::brynlee.lokkeberg@wolves.northern.edu::5620f15a-e16a-49da-a0c0-9ecc3f246895" providerId="AD" clId="Web-{BE4EBF9C-F14E-8C52-D322-5378C1B24D2A}" dt="2021-09-15T21:18:00.013" v="577" actId="20577"/>
        <pc:sldMkLst>
          <pc:docMk/>
          <pc:sldMk cId="4106054749" sldId="282"/>
        </pc:sldMkLst>
        <pc:spChg chg="add mod">
          <ac:chgData name="Lokkeberg, Brynlee" userId="S::brynlee.lokkeberg@wolves.northern.edu::5620f15a-e16a-49da-a0c0-9ecc3f246895" providerId="AD" clId="Web-{BE4EBF9C-F14E-8C52-D322-5378C1B24D2A}" dt="2021-09-15T21:18:00.013" v="577" actId="20577"/>
          <ac:spMkLst>
            <pc:docMk/>
            <pc:sldMk cId="4106054749" sldId="282"/>
            <ac:spMk id="2" creationId="{F90BFC5F-B89F-4138-8893-8944EB11DD1D}"/>
          </ac:spMkLst>
        </pc:spChg>
        <pc:spChg chg="mod">
          <ac:chgData name="Lokkeberg, Brynlee" userId="S::brynlee.lokkeberg@wolves.northern.edu::5620f15a-e16a-49da-a0c0-9ecc3f246895" providerId="AD" clId="Web-{BE4EBF9C-F14E-8C52-D322-5378C1B24D2A}" dt="2021-09-15T20:47:06.520" v="421" actId="1076"/>
          <ac:spMkLst>
            <pc:docMk/>
            <pc:sldMk cId="4106054749" sldId="282"/>
            <ac:spMk id="3" creationId="{932BF520-E131-4F94-9943-09149A67C511}"/>
          </ac:spMkLst>
        </pc:spChg>
      </pc:sldChg>
      <pc:sldChg chg="addSp modSp">
        <pc:chgData name="Lokkeberg, Brynlee" userId="S::brynlee.lokkeberg@wolves.northern.edu::5620f15a-e16a-49da-a0c0-9ecc3f246895" providerId="AD" clId="Web-{BE4EBF9C-F14E-8C52-D322-5378C1B24D2A}" dt="2021-09-15T20:49:12.191" v="460" actId="1076"/>
        <pc:sldMkLst>
          <pc:docMk/>
          <pc:sldMk cId="2531012155" sldId="283"/>
        </pc:sldMkLst>
        <pc:spChg chg="mod">
          <ac:chgData name="Lokkeberg, Brynlee" userId="S::brynlee.lokkeberg@wolves.northern.edu::5620f15a-e16a-49da-a0c0-9ecc3f246895" providerId="AD" clId="Web-{BE4EBF9C-F14E-8C52-D322-5378C1B24D2A}" dt="2021-09-15T20:49:12.191" v="460" actId="1076"/>
          <ac:spMkLst>
            <pc:docMk/>
            <pc:sldMk cId="2531012155" sldId="283"/>
            <ac:spMk id="2" creationId="{00000000-0000-0000-0000-000000000000}"/>
          </ac:spMkLst>
        </pc:spChg>
        <pc:spChg chg="mod">
          <ac:chgData name="Lokkeberg, Brynlee" userId="S::brynlee.lokkeberg@wolves.northern.edu::5620f15a-e16a-49da-a0c0-9ecc3f246895" providerId="AD" clId="Web-{BE4EBF9C-F14E-8C52-D322-5378C1B24D2A}" dt="2021-09-15T20:18:04" v="34" actId="14100"/>
          <ac:spMkLst>
            <pc:docMk/>
            <pc:sldMk cId="2531012155" sldId="283"/>
            <ac:spMk id="3" creationId="{00000000-0000-0000-0000-000000000000}"/>
          </ac:spMkLst>
        </pc:spChg>
        <pc:picChg chg="add mod">
          <ac:chgData name="Lokkeberg, Brynlee" userId="S::brynlee.lokkeberg@wolves.northern.edu::5620f15a-e16a-49da-a0c0-9ecc3f246895" providerId="AD" clId="Web-{BE4EBF9C-F14E-8C52-D322-5378C1B24D2A}" dt="2021-09-15T20:18:44.984" v="40"/>
          <ac:picMkLst>
            <pc:docMk/>
            <pc:sldMk cId="2531012155" sldId="283"/>
            <ac:picMk id="4" creationId="{073D4603-3F72-4570-B147-58D506B2FFAF}"/>
          </ac:picMkLst>
        </pc:picChg>
      </pc:sldChg>
      <pc:sldChg chg="addSp modSp">
        <pc:chgData name="Lokkeberg, Brynlee" userId="S::brynlee.lokkeberg@wolves.northern.edu::5620f15a-e16a-49da-a0c0-9ecc3f246895" providerId="AD" clId="Web-{BE4EBF9C-F14E-8C52-D322-5378C1B24D2A}" dt="2021-09-15T20:31:18.292" v="164" actId="1076"/>
        <pc:sldMkLst>
          <pc:docMk/>
          <pc:sldMk cId="406974124" sldId="284"/>
        </pc:sldMkLst>
        <pc:spChg chg="mod">
          <ac:chgData name="Lokkeberg, Brynlee" userId="S::brynlee.lokkeberg@wolves.northern.edu::5620f15a-e16a-49da-a0c0-9ecc3f246895" providerId="AD" clId="Web-{BE4EBF9C-F14E-8C52-D322-5378C1B24D2A}" dt="2021-09-15T20:30:14.266" v="157" actId="1076"/>
          <ac:spMkLst>
            <pc:docMk/>
            <pc:sldMk cId="406974124" sldId="284"/>
            <ac:spMk id="2" creationId="{00000000-0000-0000-0000-000000000000}"/>
          </ac:spMkLst>
        </pc:spChg>
        <pc:spChg chg="mod">
          <ac:chgData name="Lokkeberg, Brynlee" userId="S::brynlee.lokkeberg@wolves.northern.edu::5620f15a-e16a-49da-a0c0-9ecc3f246895" providerId="AD" clId="Web-{BE4EBF9C-F14E-8C52-D322-5378C1B24D2A}" dt="2021-09-15T20:31:13.854" v="163" actId="1076"/>
          <ac:spMkLst>
            <pc:docMk/>
            <pc:sldMk cId="406974124" sldId="284"/>
            <ac:spMk id="3" creationId="{00000000-0000-0000-0000-000000000000}"/>
          </ac:spMkLst>
        </pc:spChg>
        <pc:spChg chg="add mod">
          <ac:chgData name="Lokkeberg, Brynlee" userId="S::brynlee.lokkeberg@wolves.northern.edu::5620f15a-e16a-49da-a0c0-9ecc3f246895" providerId="AD" clId="Web-{BE4EBF9C-F14E-8C52-D322-5378C1B24D2A}" dt="2021-09-15T20:31:18.292" v="164" actId="1076"/>
          <ac:spMkLst>
            <pc:docMk/>
            <pc:sldMk cId="406974124" sldId="284"/>
            <ac:spMk id="4" creationId="{E1C6872D-1FC3-48B6-A797-36587D087DAF}"/>
          </ac:spMkLst>
        </pc:spChg>
      </pc:sldChg>
      <pc:sldChg chg="delSp modSp">
        <pc:chgData name="Lokkeberg, Brynlee" userId="S::brynlee.lokkeberg@wolves.northern.edu::5620f15a-e16a-49da-a0c0-9ecc3f246895" providerId="AD" clId="Web-{BE4EBF9C-F14E-8C52-D322-5378C1B24D2A}" dt="2021-09-15T20:49:55.550" v="465" actId="14100"/>
        <pc:sldMkLst>
          <pc:docMk/>
          <pc:sldMk cId="3954001969" sldId="285"/>
        </pc:sldMkLst>
        <pc:spChg chg="mod">
          <ac:chgData name="Lokkeberg, Brynlee" userId="S::brynlee.lokkeberg@wolves.northern.edu::5620f15a-e16a-49da-a0c0-9ecc3f246895" providerId="AD" clId="Web-{BE4EBF9C-F14E-8C52-D322-5378C1B24D2A}" dt="2021-09-15T20:49:32.862" v="461" actId="1076"/>
          <ac:spMkLst>
            <pc:docMk/>
            <pc:sldMk cId="3954001969" sldId="285"/>
            <ac:spMk id="4" creationId="{00000000-0000-0000-0000-000000000000}"/>
          </ac:spMkLst>
        </pc:spChg>
        <pc:spChg chg="mod">
          <ac:chgData name="Lokkeberg, Brynlee" userId="S::brynlee.lokkeberg@wolves.northern.edu::5620f15a-e16a-49da-a0c0-9ecc3f246895" providerId="AD" clId="Web-{BE4EBF9C-F14E-8C52-D322-5378C1B24D2A}" dt="2021-09-15T20:49:55.550" v="465" actId="14100"/>
          <ac:spMkLst>
            <pc:docMk/>
            <pc:sldMk cId="3954001969" sldId="285"/>
            <ac:spMk id="5" creationId="{00000000-0000-0000-0000-000000000000}"/>
          </ac:spMkLst>
        </pc:spChg>
        <pc:spChg chg="del mod">
          <ac:chgData name="Lokkeberg, Brynlee" userId="S::brynlee.lokkeberg@wolves.northern.edu::5620f15a-e16a-49da-a0c0-9ecc3f246895" providerId="AD" clId="Web-{BE4EBF9C-F14E-8C52-D322-5378C1B24D2A}" dt="2021-09-15T20:20:23.953" v="42"/>
          <ac:spMkLst>
            <pc:docMk/>
            <pc:sldMk cId="3954001969" sldId="285"/>
            <ac:spMk id="6" creationId="{00000000-0000-0000-0000-000000000000}"/>
          </ac:spMkLst>
        </pc:spChg>
        <pc:spChg chg="del mod">
          <ac:chgData name="Lokkeberg, Brynlee" userId="S::brynlee.lokkeberg@wolves.northern.edu::5620f15a-e16a-49da-a0c0-9ecc3f246895" providerId="AD" clId="Web-{BE4EBF9C-F14E-8C52-D322-5378C1B24D2A}" dt="2021-09-15T20:20:47.218" v="50"/>
          <ac:spMkLst>
            <pc:docMk/>
            <pc:sldMk cId="3954001969" sldId="285"/>
            <ac:spMk id="7" creationId="{00000000-0000-0000-0000-000000000000}"/>
          </ac:spMkLst>
        </pc:spChg>
        <pc:spChg chg="del">
          <ac:chgData name="Lokkeberg, Brynlee" userId="S::brynlee.lokkeberg@wolves.northern.edu::5620f15a-e16a-49da-a0c0-9ecc3f246895" providerId="AD" clId="Web-{BE4EBF9C-F14E-8C52-D322-5378C1B24D2A}" dt="2021-09-15T20:20:56.062" v="55"/>
          <ac:spMkLst>
            <pc:docMk/>
            <pc:sldMk cId="3954001969" sldId="285"/>
            <ac:spMk id="8" creationId="{00000000-0000-0000-0000-000000000000}"/>
          </ac:spMkLst>
        </pc:spChg>
        <pc:spChg chg="del">
          <ac:chgData name="Lokkeberg, Brynlee" userId="S::brynlee.lokkeberg@wolves.northern.edu::5620f15a-e16a-49da-a0c0-9ecc3f246895" providerId="AD" clId="Web-{BE4EBF9C-F14E-8C52-D322-5378C1B24D2A}" dt="2021-09-15T20:21:34.405" v="66"/>
          <ac:spMkLst>
            <pc:docMk/>
            <pc:sldMk cId="3954001969" sldId="285"/>
            <ac:spMk id="9" creationId="{00000000-0000-0000-0000-000000000000}"/>
          </ac:spMkLst>
        </pc:spChg>
        <pc:spChg chg="del">
          <ac:chgData name="Lokkeberg, Brynlee" userId="S::brynlee.lokkeberg@wolves.northern.edu::5620f15a-e16a-49da-a0c0-9ecc3f246895" providerId="AD" clId="Web-{BE4EBF9C-F14E-8C52-D322-5378C1B24D2A}" dt="2021-09-15T20:24:16.467" v="95"/>
          <ac:spMkLst>
            <pc:docMk/>
            <pc:sldMk cId="3954001969" sldId="285"/>
            <ac:spMk id="10" creationId="{00000000-0000-0000-0000-000000000000}"/>
          </ac:spMkLst>
        </pc:spChg>
      </pc:sldChg>
      <pc:sldChg chg="addSp delSp modSp new">
        <pc:chgData name="Lokkeberg, Brynlee" userId="S::brynlee.lokkeberg@wolves.northern.edu::5620f15a-e16a-49da-a0c0-9ecc3f246895" providerId="AD" clId="Web-{BE4EBF9C-F14E-8C52-D322-5378C1B24D2A}" dt="2021-09-15T20:50:04.487" v="466" actId="1076"/>
        <pc:sldMkLst>
          <pc:docMk/>
          <pc:sldMk cId="2445410843" sldId="286"/>
        </pc:sldMkLst>
        <pc:spChg chg="mod">
          <ac:chgData name="Lokkeberg, Brynlee" userId="S::brynlee.lokkeberg@wolves.northern.edu::5620f15a-e16a-49da-a0c0-9ecc3f246895" providerId="AD" clId="Web-{BE4EBF9C-F14E-8C52-D322-5378C1B24D2A}" dt="2021-09-15T20:50:04.487" v="466" actId="1076"/>
          <ac:spMkLst>
            <pc:docMk/>
            <pc:sldMk cId="2445410843" sldId="286"/>
            <ac:spMk id="2" creationId="{0412E89C-F270-494A-A5BD-D69F85D20E03}"/>
          </ac:spMkLst>
        </pc:spChg>
        <pc:spChg chg="mod">
          <ac:chgData name="Lokkeberg, Brynlee" userId="S::brynlee.lokkeberg@wolves.northern.edu::5620f15a-e16a-49da-a0c0-9ecc3f246895" providerId="AD" clId="Web-{BE4EBF9C-F14E-8C52-D322-5378C1B24D2A}" dt="2021-09-15T20:22:17.670" v="76" actId="14100"/>
          <ac:spMkLst>
            <pc:docMk/>
            <pc:sldMk cId="2445410843" sldId="286"/>
            <ac:spMk id="3" creationId="{2C928D4D-BD4A-4555-85EC-86D5F66C5469}"/>
          </ac:spMkLst>
        </pc:spChg>
        <pc:spChg chg="add del mod">
          <ac:chgData name="Lokkeberg, Brynlee" userId="S::brynlee.lokkeberg@wolves.northern.edu::5620f15a-e16a-49da-a0c0-9ecc3f246895" providerId="AD" clId="Web-{BE4EBF9C-F14E-8C52-D322-5378C1B24D2A}" dt="2021-09-15T20:21:07.796" v="59"/>
          <ac:spMkLst>
            <pc:docMk/>
            <pc:sldMk cId="2445410843" sldId="286"/>
            <ac:spMk id="4" creationId="{36907E18-13B0-4147-BB9C-DDDB858BAEA8}"/>
          </ac:spMkLst>
        </pc:spChg>
        <pc:spChg chg="add mod">
          <ac:chgData name="Lokkeberg, Brynlee" userId="S::brynlee.lokkeberg@wolves.northern.edu::5620f15a-e16a-49da-a0c0-9ecc3f246895" providerId="AD" clId="Web-{BE4EBF9C-F14E-8C52-D322-5378C1B24D2A}" dt="2021-09-15T20:26:55.247" v="108" actId="1076"/>
          <ac:spMkLst>
            <pc:docMk/>
            <pc:sldMk cId="2445410843" sldId="286"/>
            <ac:spMk id="5" creationId="{36907E18-13B0-4147-BB9C-DDDB858BAEA8}"/>
          </ac:spMkLst>
        </pc:spChg>
        <pc:spChg chg="add mod">
          <ac:chgData name="Lokkeberg, Brynlee" userId="S::brynlee.lokkeberg@wolves.northern.edu::5620f15a-e16a-49da-a0c0-9ecc3f246895" providerId="AD" clId="Web-{BE4EBF9C-F14E-8C52-D322-5378C1B24D2A}" dt="2021-09-15T20:26:58.794" v="109" actId="1076"/>
          <ac:spMkLst>
            <pc:docMk/>
            <pc:sldMk cId="2445410843" sldId="286"/>
            <ac:spMk id="6" creationId="{B94177C1-39B9-4FA3-A6A5-3F9E79337FAA}"/>
          </ac:spMkLst>
        </pc:spChg>
        <pc:spChg chg="add mod">
          <ac:chgData name="Lokkeberg, Brynlee" userId="S::brynlee.lokkeberg@wolves.northern.edu::5620f15a-e16a-49da-a0c0-9ecc3f246895" providerId="AD" clId="Web-{BE4EBF9C-F14E-8C52-D322-5378C1B24D2A}" dt="2021-09-15T20:27:01.637" v="110" actId="1076"/>
          <ac:spMkLst>
            <pc:docMk/>
            <pc:sldMk cId="2445410843" sldId="286"/>
            <ac:spMk id="7" creationId="{B94177C1-39B9-4FA3-A6A5-3F9E79337FAA}"/>
          </ac:spMkLst>
        </pc:spChg>
        <pc:picChg chg="add mod">
          <ac:chgData name="Lokkeberg, Brynlee" userId="S::brynlee.lokkeberg@wolves.northern.edu::5620f15a-e16a-49da-a0c0-9ecc3f246895" providerId="AD" clId="Web-{BE4EBF9C-F14E-8C52-D322-5378C1B24D2A}" dt="2021-09-15T20:23:58.576" v="90"/>
          <ac:picMkLst>
            <pc:docMk/>
            <pc:sldMk cId="2445410843" sldId="286"/>
            <ac:picMk id="8" creationId="{ADBA50C6-8E40-4270-B78D-17958E0C1A95}"/>
          </ac:picMkLst>
        </pc:picChg>
      </pc:sldChg>
      <pc:sldChg chg="new del">
        <pc:chgData name="Lokkeberg, Brynlee" userId="S::brynlee.lokkeberg@wolves.northern.edu::5620f15a-e16a-49da-a0c0-9ecc3f246895" providerId="AD" clId="Web-{BE4EBF9C-F14E-8C52-D322-5378C1B24D2A}" dt="2021-09-15T20:48:09.988" v="440"/>
        <pc:sldMkLst>
          <pc:docMk/>
          <pc:sldMk cId="986310807" sldId="287"/>
        </pc:sldMkLst>
      </pc:sldChg>
      <pc:sldChg chg="addSp delSp modSp new del">
        <pc:chgData name="Lokkeberg, Brynlee" userId="S::brynlee.lokkeberg@wolves.northern.edu::5620f15a-e16a-49da-a0c0-9ecc3f246895" providerId="AD" clId="Web-{BE4EBF9C-F14E-8C52-D322-5378C1B24D2A}" dt="2021-09-15T20:48:00.957" v="437"/>
        <pc:sldMkLst>
          <pc:docMk/>
          <pc:sldMk cId="1415033329" sldId="287"/>
        </pc:sldMkLst>
        <pc:spChg chg="mod">
          <ac:chgData name="Lokkeberg, Brynlee" userId="S::brynlee.lokkeberg@wolves.northern.edu::5620f15a-e16a-49da-a0c0-9ecc3f246895" providerId="AD" clId="Web-{BE4EBF9C-F14E-8C52-D322-5378C1B24D2A}" dt="2021-09-15T20:47:58.410" v="436" actId="20577"/>
          <ac:spMkLst>
            <pc:docMk/>
            <pc:sldMk cId="1415033329" sldId="287"/>
            <ac:spMk id="2" creationId="{BE155665-B899-45A2-B9BB-E0E831CCB0F6}"/>
          </ac:spMkLst>
        </pc:spChg>
        <pc:spChg chg="add del">
          <ac:chgData name="Lokkeberg, Brynlee" userId="S::brynlee.lokkeberg@wolves.northern.edu::5620f15a-e16a-49da-a0c0-9ecc3f246895" providerId="AD" clId="Web-{BE4EBF9C-F14E-8C52-D322-5378C1B24D2A}" dt="2021-09-15T20:47:57.363" v="430"/>
          <ac:spMkLst>
            <pc:docMk/>
            <pc:sldMk cId="1415033329" sldId="287"/>
            <ac:spMk id="3" creationId="{A96A4A57-F563-48B7-87DE-1D75308506E5}"/>
          </ac:spMkLst>
        </pc:spChg>
      </pc:sldChg>
      <pc:sldChg chg="addSp delSp modSp new del">
        <pc:chgData name="Lokkeberg, Brynlee" userId="S::brynlee.lokkeberg@wolves.northern.edu::5620f15a-e16a-49da-a0c0-9ecc3f246895" providerId="AD" clId="Web-{BE4EBF9C-F14E-8C52-D322-5378C1B24D2A}" dt="2021-09-15T20:42:14.943" v="367"/>
        <pc:sldMkLst>
          <pc:docMk/>
          <pc:sldMk cId="3936185003" sldId="287"/>
        </pc:sldMkLst>
        <pc:spChg chg="mod">
          <ac:chgData name="Lokkeberg, Brynlee" userId="S::brynlee.lokkeberg@wolves.northern.edu::5620f15a-e16a-49da-a0c0-9ecc3f246895" providerId="AD" clId="Web-{BE4EBF9C-F14E-8C52-D322-5378C1B24D2A}" dt="2021-09-15T20:35:01.915" v="212" actId="20577"/>
          <ac:spMkLst>
            <pc:docMk/>
            <pc:sldMk cId="3936185003" sldId="287"/>
            <ac:spMk id="2" creationId="{DCA51AE4-22D1-4ACB-94F3-5FAAEB86A44E}"/>
          </ac:spMkLst>
        </pc:spChg>
        <pc:spChg chg="add del mod">
          <ac:chgData name="Lokkeberg, Brynlee" userId="S::brynlee.lokkeberg@wolves.northern.edu::5620f15a-e16a-49da-a0c0-9ecc3f246895" providerId="AD" clId="Web-{BE4EBF9C-F14E-8C52-D322-5378C1B24D2A}" dt="2021-09-15T20:41:33.819" v="359"/>
          <ac:spMkLst>
            <pc:docMk/>
            <pc:sldMk cId="3936185003" sldId="287"/>
            <ac:spMk id="3" creationId="{DA46D943-A5F8-43F2-8EC9-5D4DCE421979}"/>
          </ac:spMkLst>
        </pc:spChg>
        <pc:picChg chg="add del mod">
          <ac:chgData name="Lokkeberg, Brynlee" userId="S::brynlee.lokkeberg@wolves.northern.edu::5620f15a-e16a-49da-a0c0-9ecc3f246895" providerId="AD" clId="Web-{BE4EBF9C-F14E-8C52-D322-5378C1B24D2A}" dt="2021-09-15T20:41:14.256" v="341"/>
          <ac:picMkLst>
            <pc:docMk/>
            <pc:sldMk cId="3936185003" sldId="287"/>
            <ac:picMk id="4" creationId="{82A4F0F9-5467-4750-AD8C-274A104A848C}"/>
          </ac:picMkLst>
        </pc:picChg>
      </pc:sldChg>
      <pc:sldChg chg="addSp delSp modSp new">
        <pc:chgData name="Lokkeberg, Brynlee" userId="S::brynlee.lokkeberg@wolves.northern.edu::5620f15a-e16a-49da-a0c0-9ecc3f246895" providerId="AD" clId="Web-{BE4EBF9C-F14E-8C52-D322-5378C1B24D2A}" dt="2021-09-15T21:14:11.375" v="568" actId="20577"/>
        <pc:sldMkLst>
          <pc:docMk/>
          <pc:sldMk cId="3771975267" sldId="288"/>
        </pc:sldMkLst>
        <pc:spChg chg="mod">
          <ac:chgData name="Lokkeberg, Brynlee" userId="S::brynlee.lokkeberg@wolves.northern.edu::5620f15a-e16a-49da-a0c0-9ecc3f246895" providerId="AD" clId="Web-{BE4EBF9C-F14E-8C52-D322-5378C1B24D2A}" dt="2021-09-15T20:50:33.846" v="467" actId="1076"/>
          <ac:spMkLst>
            <pc:docMk/>
            <pc:sldMk cId="3771975267" sldId="288"/>
            <ac:spMk id="2" creationId="{2BD203AB-DB52-4522-AA54-EDB427671934}"/>
          </ac:spMkLst>
        </pc:spChg>
        <pc:spChg chg="mod">
          <ac:chgData name="Lokkeberg, Brynlee" userId="S::brynlee.lokkeberg@wolves.northern.edu::5620f15a-e16a-49da-a0c0-9ecc3f246895" providerId="AD" clId="Web-{BE4EBF9C-F14E-8C52-D322-5378C1B24D2A}" dt="2021-09-15T21:14:11.375" v="568" actId="20577"/>
          <ac:spMkLst>
            <pc:docMk/>
            <pc:sldMk cId="3771975267" sldId="288"/>
            <ac:spMk id="3" creationId="{15293DCA-9326-4F95-AB76-5234B64A8763}"/>
          </ac:spMkLst>
        </pc:spChg>
        <pc:spChg chg="add del">
          <ac:chgData name="Lokkeberg, Brynlee" userId="S::brynlee.lokkeberg@wolves.northern.edu::5620f15a-e16a-49da-a0c0-9ecc3f246895" providerId="AD" clId="Web-{BE4EBF9C-F14E-8C52-D322-5378C1B24D2A}" dt="2021-09-15T20:48:29.738" v="453"/>
          <ac:spMkLst>
            <pc:docMk/>
            <pc:sldMk cId="3771975267" sldId="288"/>
            <ac:spMk id="4" creationId="{424EAE17-19E6-4993-AA77-A8AD2B53C0B4}"/>
          </ac:spMkLst>
        </pc:spChg>
      </pc:sldChg>
      <pc:sldChg chg="modSp new">
        <pc:chgData name="Lokkeberg, Brynlee" userId="S::brynlee.lokkeberg@wolves.northern.edu::5620f15a-e16a-49da-a0c0-9ecc3f246895" providerId="AD" clId="Web-{BE4EBF9C-F14E-8C52-D322-5378C1B24D2A}" dt="2021-09-15T21:25:43.195" v="644" actId="20577"/>
        <pc:sldMkLst>
          <pc:docMk/>
          <pc:sldMk cId="3331841914" sldId="289"/>
        </pc:sldMkLst>
        <pc:spChg chg="mod">
          <ac:chgData name="Lokkeberg, Brynlee" userId="S::brynlee.lokkeberg@wolves.northern.edu::5620f15a-e16a-49da-a0c0-9ecc3f246895" providerId="AD" clId="Web-{BE4EBF9C-F14E-8C52-D322-5378C1B24D2A}" dt="2021-09-15T21:23:03.447" v="581" actId="20577"/>
          <ac:spMkLst>
            <pc:docMk/>
            <pc:sldMk cId="3331841914" sldId="289"/>
            <ac:spMk id="2" creationId="{4210F864-0461-488D-8E96-A38F6D72B926}"/>
          </ac:spMkLst>
        </pc:spChg>
        <pc:spChg chg="mod">
          <ac:chgData name="Lokkeberg, Brynlee" userId="S::brynlee.lokkeberg@wolves.northern.edu::5620f15a-e16a-49da-a0c0-9ecc3f246895" providerId="AD" clId="Web-{BE4EBF9C-F14E-8C52-D322-5378C1B24D2A}" dt="2021-09-15T21:25:43.195" v="644" actId="20577"/>
          <ac:spMkLst>
            <pc:docMk/>
            <pc:sldMk cId="3331841914" sldId="289"/>
            <ac:spMk id="3" creationId="{CCAC150D-A7B0-4337-B822-DE03AF6965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ED8B-87D7-9145-B92E-B7F453DA6696}"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EE35-1EF5-9743-9B47-ACA559E3FC67}" type="slidenum">
              <a:rPr lang="en-US" smtClean="0"/>
              <a:t>‹#›</a:t>
            </a:fld>
            <a:endParaRPr lang="en-US"/>
          </a:p>
        </p:txBody>
      </p:sp>
    </p:spTree>
    <p:extLst>
      <p:ext uri="{BB962C8B-B14F-4D97-AF65-F5344CB8AC3E}">
        <p14:creationId xmlns:p14="http://schemas.microsoft.com/office/powerpoint/2010/main" val="158749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 signage budget you are asking for.</a:t>
            </a:r>
          </a:p>
        </p:txBody>
      </p:sp>
      <p:sp>
        <p:nvSpPr>
          <p:cNvPr id="4" name="Slide Number Placeholder 3"/>
          <p:cNvSpPr>
            <a:spLocks noGrp="1"/>
          </p:cNvSpPr>
          <p:nvPr>
            <p:ph type="sldNum" sz="quarter" idx="5"/>
          </p:nvPr>
        </p:nvSpPr>
        <p:spPr/>
        <p:txBody>
          <a:bodyPr/>
          <a:lstStyle/>
          <a:p>
            <a:fld id="{C6A6EE35-1EF5-9743-9B47-ACA559E3FC67}" type="slidenum">
              <a:rPr lang="en-US" smtClean="0"/>
              <a:t>1</a:t>
            </a:fld>
            <a:endParaRPr lang="en-US"/>
          </a:p>
        </p:txBody>
      </p:sp>
    </p:spTree>
    <p:extLst>
      <p:ext uri="{BB962C8B-B14F-4D97-AF65-F5344CB8AC3E}">
        <p14:creationId xmlns:p14="http://schemas.microsoft.com/office/powerpoint/2010/main" val="14723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6</a:t>
            </a:fld>
            <a:endParaRPr lang="en-US"/>
          </a:p>
        </p:txBody>
      </p:sp>
    </p:spTree>
    <p:extLst>
      <p:ext uri="{BB962C8B-B14F-4D97-AF65-F5344CB8AC3E}">
        <p14:creationId xmlns:p14="http://schemas.microsoft.com/office/powerpoint/2010/main" val="22236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7</a:t>
            </a:fld>
            <a:endParaRPr lang="en-US"/>
          </a:p>
        </p:txBody>
      </p:sp>
    </p:spTree>
    <p:extLst>
      <p:ext uri="{BB962C8B-B14F-4D97-AF65-F5344CB8AC3E}">
        <p14:creationId xmlns:p14="http://schemas.microsoft.com/office/powerpoint/2010/main" val="222045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A61D-E0CA-8045-B986-FAD9D9AC8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F9D59-4558-5D49-B183-D69B34BE1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573CA-68EF-AF44-8C51-A06EC6D01BE9}"/>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692A696-39F3-844E-ACD4-A35064EA6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0AA5-A909-B642-87F7-FC4F3301898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112593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FD09-8632-704C-934D-CC2EC0027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DB061-987E-164E-8DF0-5A5F3CF0A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BCC5B-5CAC-E743-8BEC-F829A430B2A2}"/>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9BFEB391-1C39-A04C-A70D-D0AA36BC3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73915-4B40-3940-8B48-522988DF1F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567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DF0D9-CB5E-EB47-B713-909D0085B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8FC2C-32C3-8648-AE99-792FC8C6D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EFCB-4494-B442-9287-65B2517905F5}"/>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727C70D-E039-6540-90F7-129CDE8B0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C423-A603-4E45-B218-C8BC5C6B101A}"/>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23047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1967-A131-EE4C-A455-F589A5276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3AC42-273F-3847-8140-D3EB91462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FCD34-0979-F247-A313-3D83F34107BD}"/>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85FB870A-6367-F747-8C2D-073F99EE4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FF1A1-FAE4-4D44-821F-08B16FC8615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2769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8B7E-731B-6E42-9A04-076BCBF19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00702-8239-FC4F-A905-F11923049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FD753-F0B8-154D-B06A-C1F820902DE6}"/>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D9BC777A-ED22-7040-9720-1E982A14A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134D9-6DEE-204A-B412-9FEE7C0295B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995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9B-F3E8-C84A-AAC7-A2E1F12DC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D6ABF-8D94-BA47-BD1B-90138718D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C8C14-9985-C24E-8BEA-572167B63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AB404-747F-724A-AE64-FE7A346DF2A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0407E304-0AD6-6140-A603-0633A202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03CC5-F8A4-534B-BD06-B3803DB0A14F}"/>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487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6C2-68F4-1447-95AE-9DBED7E01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EDD67-AD6E-8B42-9BAD-A4A35B02D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7DF5D-5B87-A548-9CBA-38313EB87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BEC50-D09A-1F4F-AD64-97CCE93B4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0D730-FB2B-0045-99D9-F7201451C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14D75-CF15-1F4C-BE0D-EC4378E84F7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8" name="Footer Placeholder 7">
            <a:extLst>
              <a:ext uri="{FF2B5EF4-FFF2-40B4-BE49-F238E27FC236}">
                <a16:creationId xmlns:a16="http://schemas.microsoft.com/office/drawing/2014/main" id="{8FDCE92E-D01F-0C4C-BFC7-4F4F171AD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063A3-24F1-E14B-BD55-D33DB5CD1A0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854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5C08-3094-4447-AB5E-C067C82BA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E357A-3FD3-D64E-84B0-9C9FE3075C37}"/>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4" name="Footer Placeholder 3">
            <a:extLst>
              <a:ext uri="{FF2B5EF4-FFF2-40B4-BE49-F238E27FC236}">
                <a16:creationId xmlns:a16="http://schemas.microsoft.com/office/drawing/2014/main" id="{5645206F-EE87-434A-9C31-47A701C49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1A9D8-EEAE-DC4A-A862-F35F3644C8C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4589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C4B38-B36A-1643-A72C-092937953892}"/>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3" name="Footer Placeholder 2">
            <a:extLst>
              <a:ext uri="{FF2B5EF4-FFF2-40B4-BE49-F238E27FC236}">
                <a16:creationId xmlns:a16="http://schemas.microsoft.com/office/drawing/2014/main" id="{34745445-0175-DD47-842B-56F050A04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3720A-81F0-1846-BE6A-7E1E15740D0B}"/>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3152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A16A-69EA-FB4C-ADA4-00EEC0739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EF8B5-0FEA-BF45-852D-96BB36719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A5227F-9CD8-E245-AE8A-39BF9EFAA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B832A-C55F-F546-BE05-637AA42414FD}"/>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64484B1B-099B-954F-91BC-FC283D52B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C0D5-E0B7-CC49-8CF5-A2CB6C5366F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2483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306C-281D-5F46-99B0-4A21BA498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1E9D0-3C91-6F46-9D78-C259115AF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E3B8F-5574-8E40-863B-B761E755E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28ABD-C439-1249-803E-4733134CF5AE}"/>
              </a:ext>
            </a:extLst>
          </p:cNvPr>
          <p:cNvSpPr>
            <a:spLocks noGrp="1"/>
          </p:cNvSpPr>
          <p:nvPr>
            <p:ph type="dt" sz="half" idx="10"/>
          </p:nvPr>
        </p:nvSpPr>
        <p:spPr/>
        <p:txBody>
          <a:bodyPr/>
          <a:lstStyle/>
          <a:p>
            <a:fld id="{1BE9B4C8-64D6-BC40-9AE3-732B80918C72}" type="datetimeFigureOut">
              <a:rPr lang="en-US" smtClean="0"/>
              <a:t>9/15/2021</a:t>
            </a:fld>
            <a:endParaRPr lang="en-US"/>
          </a:p>
        </p:txBody>
      </p:sp>
      <p:sp>
        <p:nvSpPr>
          <p:cNvPr id="6" name="Footer Placeholder 5">
            <a:extLst>
              <a:ext uri="{FF2B5EF4-FFF2-40B4-BE49-F238E27FC236}">
                <a16:creationId xmlns:a16="http://schemas.microsoft.com/office/drawing/2014/main" id="{ADE551D2-1F97-0E46-905A-46EB1020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88D30-A6FC-1E41-9739-65ED916F45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79468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2181F-B846-4340-B29A-980FA1338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0F7-6960-A145-9B57-D43E98ECB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0864-5F9D-424B-832A-C1B28CC0C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9B4C8-64D6-BC40-9AE3-732B80918C72}" type="datetimeFigureOut">
              <a:rPr lang="en-US" smtClean="0"/>
              <a:t>9/15/2021</a:t>
            </a:fld>
            <a:endParaRPr lang="en-US"/>
          </a:p>
        </p:txBody>
      </p:sp>
      <p:sp>
        <p:nvSpPr>
          <p:cNvPr id="5" name="Footer Placeholder 4">
            <a:extLst>
              <a:ext uri="{FF2B5EF4-FFF2-40B4-BE49-F238E27FC236}">
                <a16:creationId xmlns:a16="http://schemas.microsoft.com/office/drawing/2014/main" id="{4B5243FE-F645-9B43-9350-47C7A120F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FEC8C5-7C9F-754F-93DD-1C8A738DC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81C50-DEB9-A042-A548-FD0D23C87CC1}" type="slidenum">
              <a:rPr lang="en-US" smtClean="0"/>
              <a:t>‹#›</a:t>
            </a:fld>
            <a:endParaRPr lang="en-US"/>
          </a:p>
        </p:txBody>
      </p:sp>
    </p:spTree>
    <p:extLst>
      <p:ext uri="{BB962C8B-B14F-4D97-AF65-F5344CB8AC3E}">
        <p14:creationId xmlns:p14="http://schemas.microsoft.com/office/powerpoint/2010/main" val="41011881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arn.sparkfun.com/tutorials/how-to-solder-through-hole-soldering" TargetMode="External"/><Relationship Id="rId2" Type="http://schemas.openxmlformats.org/officeDocument/2006/relationships/hyperlink" Target="https://learn.adafruit.com/collins-lab-soldering" TargetMode="External"/><Relationship Id="rId1" Type="http://schemas.openxmlformats.org/officeDocument/2006/relationships/slideLayout" Target="../slideLayouts/slideLayout2.xml"/><Relationship Id="rId4" Type="http://schemas.openxmlformats.org/officeDocument/2006/relationships/hyperlink" Target="http://learningtostem.com/soldering-for-kids-guide-for-parents-and-teach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4F00AC-0A3C-439B-8230-E5EBE96CCF48}"/>
              </a:ext>
            </a:extLst>
          </p:cNvPr>
          <p:cNvPicPr>
            <a:picLocks noChangeAspect="1"/>
          </p:cNvPicPr>
          <p:nvPr/>
        </p:nvPicPr>
        <p:blipFill rotWithShape="1">
          <a:blip r:embed="rId3"/>
          <a:srcRect l="12086" t="28996" r="15595" b="10895"/>
          <a:stretch/>
        </p:blipFill>
        <p:spPr>
          <a:xfrm>
            <a:off x="4258692" y="2467681"/>
            <a:ext cx="3674617" cy="40698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itle 3">
            <a:extLst>
              <a:ext uri="{FF2B5EF4-FFF2-40B4-BE49-F238E27FC236}">
                <a16:creationId xmlns:a16="http://schemas.microsoft.com/office/drawing/2014/main" id="{E23FEE63-BF82-4742-A34B-C8015E6BCEC6}"/>
              </a:ext>
            </a:extLst>
          </p:cNvPr>
          <p:cNvSpPr>
            <a:spLocks noGrp="1"/>
          </p:cNvSpPr>
          <p:nvPr>
            <p:ph type="ctrTitle"/>
          </p:nvPr>
        </p:nvSpPr>
        <p:spPr>
          <a:xfrm>
            <a:off x="1524000" y="440490"/>
            <a:ext cx="9144000" cy="1545390"/>
          </a:xfrm>
        </p:spPr>
        <p:txBody>
          <a:bodyPr>
            <a:normAutofit/>
          </a:bodyPr>
          <a:lstStyle/>
          <a:p>
            <a:r>
              <a:rPr lang="en-US" b="1"/>
              <a:t>Solder a Badge!</a:t>
            </a:r>
            <a:endParaRPr lang="en-US" b="1">
              <a:cs typeface="Calibri Light"/>
            </a:endParaRPr>
          </a:p>
        </p:txBody>
      </p:sp>
      <p:sp>
        <p:nvSpPr>
          <p:cNvPr id="3" name="TextBox 2">
            <a:extLst>
              <a:ext uri="{FF2B5EF4-FFF2-40B4-BE49-F238E27FC236}">
                <a16:creationId xmlns:a16="http://schemas.microsoft.com/office/drawing/2014/main" id="{4FC15998-EEEE-4F93-9203-B680C40188C0}"/>
              </a:ext>
            </a:extLst>
          </p:cNvPr>
          <p:cNvSpPr txBox="1"/>
          <p:nvPr/>
        </p:nvSpPr>
        <p:spPr>
          <a:xfrm>
            <a:off x="4724401" y="19170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NSU STEM Kits</a:t>
            </a:r>
            <a:endParaRPr lang="en-US"/>
          </a:p>
        </p:txBody>
      </p:sp>
    </p:spTree>
    <p:extLst>
      <p:ext uri="{BB962C8B-B14F-4D97-AF65-F5344CB8AC3E}">
        <p14:creationId xmlns:p14="http://schemas.microsoft.com/office/powerpoint/2010/main" val="117747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E3AEF6A-4545-4EC6-826A-D731D9FFA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31" t="24652" r="29394" b="22977"/>
          <a:stretch/>
        </p:blipFill>
        <p:spPr bwMode="auto">
          <a:xfrm>
            <a:off x="90237" y="2731230"/>
            <a:ext cx="2862270" cy="38870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2C57753-2680-471D-8406-231CC3AC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7" r="40471" b="14239"/>
          <a:stretch/>
        </p:blipFill>
        <p:spPr bwMode="auto">
          <a:xfrm>
            <a:off x="2952507" y="2731229"/>
            <a:ext cx="2094507" cy="38890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76D3C3B-E495-480B-843B-04EF3AB08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8" t="22395" r="29739"/>
          <a:stretch/>
        </p:blipFill>
        <p:spPr bwMode="auto">
          <a:xfrm>
            <a:off x="5047013" y="2731230"/>
            <a:ext cx="2482828" cy="3888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CBBC3F-9851-4D04-96C6-8A78847CD17A}"/>
              </a:ext>
            </a:extLst>
          </p:cNvPr>
          <p:cNvSpPr txBox="1"/>
          <p:nvPr/>
        </p:nvSpPr>
        <p:spPr>
          <a:xfrm>
            <a:off x="7738835" y="517030"/>
            <a:ext cx="4176073" cy="5693866"/>
          </a:xfrm>
          <a:prstGeom prst="rect">
            <a:avLst/>
          </a:prstGeom>
          <a:noFill/>
        </p:spPr>
        <p:txBody>
          <a:bodyPr wrap="square" lIns="91440" tIns="45720" rIns="91440" bIns="45720" rtlCol="0" anchor="t">
            <a:spAutoFit/>
          </a:bodyPr>
          <a:lstStyle/>
          <a:p>
            <a:pPr marL="514350" indent="-514350">
              <a:buAutoNum type="arabicPeriod"/>
            </a:pPr>
            <a:r>
              <a:rPr lang="en-US" sz="2800"/>
              <a:t>Place the pin on the golden circle on the back of the badge.</a:t>
            </a:r>
            <a:endParaRPr lang="en-US"/>
          </a:p>
          <a:p>
            <a:pPr marL="514350" indent="-514350">
              <a:buAutoNum type="arabicPeriod"/>
            </a:pPr>
            <a:r>
              <a:rPr lang="en-US" sz="2800"/>
              <a:t>Hold the soldering iron on the pin and then touch the pin with the wire.</a:t>
            </a:r>
            <a:endParaRPr lang="en-US" sz="2800">
              <a:cs typeface="Calibri" panose="020F0502020204030204"/>
            </a:endParaRPr>
          </a:p>
          <a:p>
            <a:pPr marL="514350" indent="-514350">
              <a:buAutoNum type="arabicPeriod"/>
            </a:pPr>
            <a:r>
              <a:rPr lang="en-US" sz="2800"/>
              <a:t>Solder all around the pin so it will stay on the badge.</a:t>
            </a:r>
            <a:endParaRPr lang="en-US" sz="2800">
              <a:cs typeface="Calibri" panose="020F0502020204030204"/>
            </a:endParaRPr>
          </a:p>
          <a:p>
            <a:pPr marL="514350" indent="-514350">
              <a:buAutoNum type="arabicPeriod"/>
            </a:pPr>
            <a:r>
              <a:rPr lang="en-US" sz="2800"/>
              <a:t>This can be the trickiest part of this activity – be patient.</a:t>
            </a:r>
            <a:endParaRPr lang="en-US" sz="2800">
              <a:cs typeface="Calibri" panose="020F0502020204030204"/>
            </a:endParaRPr>
          </a:p>
        </p:txBody>
      </p:sp>
      <p:sp>
        <p:nvSpPr>
          <p:cNvPr id="2" name="TextBox 1">
            <a:extLst>
              <a:ext uri="{FF2B5EF4-FFF2-40B4-BE49-F238E27FC236}">
                <a16:creationId xmlns:a16="http://schemas.microsoft.com/office/drawing/2014/main" id="{928D1B68-E249-4454-BC43-5D6C63C2C3ED}"/>
              </a:ext>
            </a:extLst>
          </p:cNvPr>
          <p:cNvSpPr txBox="1"/>
          <p:nvPr/>
        </p:nvSpPr>
        <p:spPr>
          <a:xfrm>
            <a:off x="3541295" y="1084848"/>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390990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275111C-067A-4619-B81D-7D3E4A36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0115"/>
            <a:ext cx="3351948" cy="44678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D665872-71EB-4048-AE48-B25FFF5FD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57" t="22266" r="11633" b="24886"/>
          <a:stretch/>
        </p:blipFill>
        <p:spPr bwMode="auto">
          <a:xfrm>
            <a:off x="3351949" y="2385688"/>
            <a:ext cx="3093292" cy="2980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0E954D4-FC07-4099-9D34-89F4F8698A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759" t="16106" r="38944" b="33069"/>
          <a:stretch/>
        </p:blipFill>
        <p:spPr bwMode="auto">
          <a:xfrm rot="16200000">
            <a:off x="4080480" y="4497266"/>
            <a:ext cx="1638260" cy="3095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D72BBE-FCAD-48D8-B1E4-600E3C609B19}"/>
              </a:ext>
            </a:extLst>
          </p:cNvPr>
          <p:cNvSpPr txBox="1"/>
          <p:nvPr/>
        </p:nvSpPr>
        <p:spPr>
          <a:xfrm>
            <a:off x="6695998" y="658297"/>
            <a:ext cx="5425999" cy="5693866"/>
          </a:xfrm>
          <a:prstGeom prst="rect">
            <a:avLst/>
          </a:prstGeom>
          <a:noFill/>
        </p:spPr>
        <p:txBody>
          <a:bodyPr wrap="square" lIns="91440" tIns="45720" rIns="91440" bIns="45720" rtlCol="0" anchor="t">
            <a:spAutoFit/>
          </a:bodyPr>
          <a:lstStyle/>
          <a:p>
            <a:pPr marL="514350" indent="-514350">
              <a:buAutoNum type="arabicPeriod"/>
            </a:pPr>
            <a:r>
              <a:rPr lang="en-US" sz="2800"/>
              <a:t>Take the LED lights and insert the legs into the holes, make sure that the short leg goes inside and the long leg outside.</a:t>
            </a:r>
            <a:endParaRPr lang="en-US"/>
          </a:p>
          <a:p>
            <a:pPr marL="514350" indent="-514350">
              <a:buAutoNum type="arabicPeriod"/>
            </a:pPr>
            <a:endParaRPr lang="en-US" sz="2800">
              <a:cs typeface="Calibri" panose="020F0502020204030204"/>
            </a:endParaRPr>
          </a:p>
          <a:p>
            <a:pPr marL="514350" indent="-514350">
              <a:buAutoNum type="arabicPeriod"/>
            </a:pPr>
            <a:r>
              <a:rPr lang="en-US" sz="2800"/>
              <a:t>Solder the leg on the badge by holding the soldering iron on the leg and then placing the wire on the leg, near the tip of the iron, to melt it.</a:t>
            </a:r>
            <a:endParaRPr lang="en-US" sz="2800">
              <a:cs typeface="Calibri" panose="020F0502020204030204"/>
            </a:endParaRPr>
          </a:p>
          <a:p>
            <a:pPr marL="514350" indent="-514350">
              <a:buAutoNum type="arabicPeriod"/>
            </a:pPr>
            <a:endParaRPr lang="en-US" sz="2800">
              <a:cs typeface="Calibri" panose="020F0502020204030204"/>
            </a:endParaRPr>
          </a:p>
          <a:p>
            <a:pPr marL="514350" indent="-514350">
              <a:buAutoNum type="arabicPeriod"/>
            </a:pPr>
            <a:r>
              <a:rPr lang="en-US" sz="2800"/>
              <a:t>All the gold around the legs should be covered.</a:t>
            </a:r>
            <a:endParaRPr lang="en-US" sz="2800">
              <a:cs typeface="Calibri" panose="020F0502020204030204"/>
            </a:endParaRPr>
          </a:p>
        </p:txBody>
      </p:sp>
      <p:sp>
        <p:nvSpPr>
          <p:cNvPr id="2" name="TextBox 1">
            <a:extLst>
              <a:ext uri="{FF2B5EF4-FFF2-40B4-BE49-F238E27FC236}">
                <a16:creationId xmlns:a16="http://schemas.microsoft.com/office/drawing/2014/main" id="{469CCD47-1E0B-4A82-8FD3-3921CE0F752D}"/>
              </a:ext>
            </a:extLst>
          </p:cNvPr>
          <p:cNvSpPr txBox="1"/>
          <p:nvPr/>
        </p:nvSpPr>
        <p:spPr>
          <a:xfrm>
            <a:off x="3350794" y="1245269"/>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189425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EFD8B21-976D-4A90-B240-F79320CA40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14" t="19633" r="7111" b="31699"/>
          <a:stretch/>
        </p:blipFill>
        <p:spPr bwMode="auto">
          <a:xfrm rot="16200000">
            <a:off x="-730970" y="3367639"/>
            <a:ext cx="3706429" cy="22444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AFB7DBE-74C7-4445-9D0B-04C7F64A9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52" t="37487" r="26626" b="10543"/>
          <a:stretch/>
        </p:blipFill>
        <p:spPr bwMode="auto">
          <a:xfrm>
            <a:off x="2244486" y="2636667"/>
            <a:ext cx="2810202" cy="37064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DC82C5E-4026-4914-9234-CED56421CF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44" t="30170" r="20637" b="12088"/>
          <a:stretch/>
        </p:blipFill>
        <p:spPr bwMode="auto">
          <a:xfrm>
            <a:off x="5054687" y="2636667"/>
            <a:ext cx="3001051" cy="37064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2BF520-E131-4F94-9943-09149A67C511}"/>
              </a:ext>
            </a:extLst>
          </p:cNvPr>
          <p:cNvSpPr txBox="1"/>
          <p:nvPr/>
        </p:nvSpPr>
        <p:spPr>
          <a:xfrm>
            <a:off x="8203040" y="1977371"/>
            <a:ext cx="4095968" cy="3662541"/>
          </a:xfrm>
          <a:prstGeom prst="rect">
            <a:avLst/>
          </a:prstGeom>
          <a:noFill/>
        </p:spPr>
        <p:txBody>
          <a:bodyPr wrap="square" lIns="91440" tIns="45720" rIns="91440" bIns="45720" rtlCol="0" anchor="t">
            <a:spAutoFit/>
          </a:bodyPr>
          <a:lstStyle/>
          <a:p>
            <a:pPr marL="514350" indent="-514350">
              <a:buAutoNum type="arabicPeriod"/>
            </a:pPr>
            <a:r>
              <a:rPr lang="en-US" sz="2800"/>
              <a:t>Cut the excess off the legs.</a:t>
            </a:r>
            <a:endParaRPr lang="en-US"/>
          </a:p>
          <a:p>
            <a:pPr marL="514350" indent="-514350">
              <a:buAutoNum type="arabicPeriod"/>
            </a:pPr>
            <a:endParaRPr lang="en-US" sz="2800">
              <a:cs typeface="Calibri" panose="020F0502020204030204"/>
            </a:endParaRPr>
          </a:p>
          <a:p>
            <a:pPr marL="514350" indent="-514350">
              <a:buAutoNum type="arabicPeriod"/>
            </a:pPr>
            <a:r>
              <a:rPr lang="en-US" sz="2800"/>
              <a:t>Insert the battery and amaze your friends and family with your engineering prowess!</a:t>
            </a:r>
            <a:endParaRPr lang="en-US" sz="2800">
              <a:cs typeface="Calibri" panose="020F0502020204030204"/>
            </a:endParaRPr>
          </a:p>
          <a:p>
            <a:pPr marL="342900" indent="-342900">
              <a:buAutoNum type="arabicPeriod"/>
            </a:pPr>
            <a:endParaRPr lang="en-US">
              <a:cs typeface="Calibri" panose="020F0502020204030204"/>
            </a:endParaRPr>
          </a:p>
          <a:p>
            <a:pPr marL="342900" indent="-342900">
              <a:buAutoNum type="arabicPeriod"/>
            </a:pPr>
            <a:endParaRPr lang="en-US">
              <a:cs typeface="Calibri" panose="020F0502020204030204"/>
            </a:endParaRPr>
          </a:p>
        </p:txBody>
      </p:sp>
      <p:sp>
        <p:nvSpPr>
          <p:cNvPr id="2" name="TextBox 1">
            <a:extLst>
              <a:ext uri="{FF2B5EF4-FFF2-40B4-BE49-F238E27FC236}">
                <a16:creationId xmlns:a16="http://schemas.microsoft.com/office/drawing/2014/main" id="{F90BFC5F-B89F-4138-8893-8944EB11DD1D}"/>
              </a:ext>
            </a:extLst>
          </p:cNvPr>
          <p:cNvSpPr txBox="1"/>
          <p:nvPr/>
        </p:nvSpPr>
        <p:spPr>
          <a:xfrm>
            <a:off x="3801979" y="1205163"/>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410605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F864-0461-488D-8E96-A38F6D72B926}"/>
              </a:ext>
            </a:extLst>
          </p:cNvPr>
          <p:cNvSpPr>
            <a:spLocks noGrp="1"/>
          </p:cNvSpPr>
          <p:nvPr>
            <p:ph type="title"/>
          </p:nvPr>
        </p:nvSpPr>
        <p:spPr/>
        <p:txBody>
          <a:bodyPr/>
          <a:lstStyle/>
          <a:p>
            <a:pPr algn="ctr"/>
            <a:r>
              <a:rPr lang="en-US">
                <a:cs typeface="Calibri Light" panose="020F0302020204030204"/>
              </a:rPr>
              <a:t>Quesitons</a:t>
            </a:r>
          </a:p>
        </p:txBody>
      </p:sp>
      <p:sp>
        <p:nvSpPr>
          <p:cNvPr id="3" name="Content Placeholder 2">
            <a:extLst>
              <a:ext uri="{FF2B5EF4-FFF2-40B4-BE49-F238E27FC236}">
                <a16:creationId xmlns:a16="http://schemas.microsoft.com/office/drawing/2014/main" id="{CCAC150D-A7B0-4337-B822-DE03AF696565}"/>
              </a:ext>
            </a:extLst>
          </p:cNvPr>
          <p:cNvSpPr>
            <a:spLocks noGrp="1"/>
          </p:cNvSpPr>
          <p:nvPr>
            <p:ph idx="1"/>
          </p:nvPr>
        </p:nvSpPr>
        <p:spPr>
          <a:xfrm>
            <a:off x="838200" y="2106361"/>
            <a:ext cx="10515600" cy="4070602"/>
          </a:xfrm>
        </p:spPr>
        <p:txBody>
          <a:bodyPr vert="horz" lIns="91440" tIns="45720" rIns="91440" bIns="45720" rtlCol="0" anchor="t">
            <a:normAutofit/>
          </a:bodyPr>
          <a:lstStyle/>
          <a:p>
            <a:pPr>
              <a:lnSpc>
                <a:spcPct val="150000"/>
              </a:lnSpc>
            </a:pPr>
            <a:r>
              <a:rPr lang="en-US">
                <a:cs typeface="Calibri"/>
              </a:rPr>
              <a:t>How did the lights light up?</a:t>
            </a:r>
            <a:endParaRPr lang="en-US"/>
          </a:p>
          <a:p>
            <a:pPr>
              <a:lnSpc>
                <a:spcPct val="150000"/>
              </a:lnSpc>
            </a:pPr>
            <a:r>
              <a:rPr lang="en-US">
                <a:cs typeface="Calibri"/>
              </a:rPr>
              <a:t>Which profession do you think uses soldering the most?</a:t>
            </a:r>
          </a:p>
          <a:p>
            <a:pPr>
              <a:lnSpc>
                <a:spcPct val="150000"/>
              </a:lnSpc>
            </a:pPr>
            <a:r>
              <a:rPr lang="en-US">
                <a:cs typeface="Calibri"/>
              </a:rPr>
              <a:t>Why may soldering be important in the real world?</a:t>
            </a:r>
          </a:p>
          <a:p>
            <a:pPr>
              <a:lnSpc>
                <a:spcPct val="150000"/>
              </a:lnSpc>
            </a:pPr>
            <a:endParaRPr lang="en-US">
              <a:cs typeface="Calibri"/>
            </a:endParaRPr>
          </a:p>
        </p:txBody>
      </p:sp>
    </p:spTree>
    <p:extLst>
      <p:ext uri="{BB962C8B-B14F-4D97-AF65-F5344CB8AC3E}">
        <p14:creationId xmlns:p14="http://schemas.microsoft.com/office/powerpoint/2010/main" val="333184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03AB-DB52-4522-AA54-EDB427671934}"/>
              </a:ext>
            </a:extLst>
          </p:cNvPr>
          <p:cNvSpPr>
            <a:spLocks noGrp="1"/>
          </p:cNvSpPr>
          <p:nvPr>
            <p:ph type="title"/>
          </p:nvPr>
        </p:nvSpPr>
        <p:spPr>
          <a:xfrm>
            <a:off x="2292016" y="685967"/>
            <a:ext cx="10515600" cy="1325563"/>
          </a:xfrm>
        </p:spPr>
        <p:txBody>
          <a:bodyPr/>
          <a:lstStyle/>
          <a:p>
            <a:pPr algn="ctr"/>
            <a:r>
              <a:rPr lang="en-US">
                <a:cs typeface="Calibri Light" panose="020F0302020204030204"/>
              </a:rPr>
              <a:t>Science Standards Covered</a:t>
            </a:r>
          </a:p>
        </p:txBody>
      </p:sp>
      <p:sp>
        <p:nvSpPr>
          <p:cNvPr id="3" name="Content Placeholder 2">
            <a:extLst>
              <a:ext uri="{FF2B5EF4-FFF2-40B4-BE49-F238E27FC236}">
                <a16:creationId xmlns:a16="http://schemas.microsoft.com/office/drawing/2014/main" id="{15293DCA-9326-4F95-AB76-5234B64A8763}"/>
              </a:ext>
            </a:extLst>
          </p:cNvPr>
          <p:cNvSpPr>
            <a:spLocks noGrp="1"/>
          </p:cNvSpPr>
          <p:nvPr>
            <p:ph idx="1"/>
          </p:nvPr>
        </p:nvSpPr>
        <p:spPr>
          <a:xfrm>
            <a:off x="838200" y="2106362"/>
            <a:ext cx="10515600" cy="4351338"/>
          </a:xfrm>
        </p:spPr>
        <p:txBody>
          <a:bodyPr vert="horz" lIns="91440" tIns="45720" rIns="91440" bIns="45720" rtlCol="0" anchor="t">
            <a:normAutofit/>
          </a:bodyPr>
          <a:lstStyle/>
          <a:p>
            <a:pPr>
              <a:lnSpc>
                <a:spcPct val="150000"/>
              </a:lnSpc>
            </a:pPr>
            <a:r>
              <a:rPr lang="en-US">
                <a:cs typeface="Calibri"/>
              </a:rPr>
              <a:t>Building your scientific vocabulary.</a:t>
            </a:r>
          </a:p>
          <a:p>
            <a:pPr>
              <a:lnSpc>
                <a:spcPct val="150000"/>
              </a:lnSpc>
            </a:pPr>
            <a:r>
              <a:rPr lang="en-US">
                <a:cs typeface="Calibri"/>
              </a:rPr>
              <a:t>Making connections between science and other subjects.</a:t>
            </a:r>
          </a:p>
          <a:p>
            <a:pPr>
              <a:lnSpc>
                <a:spcPct val="150000"/>
              </a:lnSpc>
            </a:pPr>
            <a:r>
              <a:rPr lang="en-US">
                <a:cs typeface="Calibri"/>
              </a:rPr>
              <a:t>Strengthing knowledge of structure and function of tools.</a:t>
            </a:r>
          </a:p>
          <a:p>
            <a:pPr>
              <a:lnSpc>
                <a:spcPct val="150000"/>
              </a:lnSpc>
            </a:pPr>
            <a:r>
              <a:rPr lang="en-US">
                <a:cs typeface="Calibri"/>
              </a:rPr>
              <a:t>Learned importance of lab/classroom safety.</a:t>
            </a:r>
          </a:p>
          <a:p>
            <a:pPr>
              <a:lnSpc>
                <a:spcPct val="150000"/>
              </a:lnSpc>
            </a:pPr>
            <a:endParaRPr lang="en-US">
              <a:cs typeface="Calibri"/>
            </a:endParaRPr>
          </a:p>
          <a:p>
            <a:pPr>
              <a:lnSpc>
                <a:spcPct val="150000"/>
              </a:lnSpc>
            </a:pPr>
            <a:endParaRPr lang="en-US">
              <a:cs typeface="Calibri"/>
            </a:endParaRPr>
          </a:p>
        </p:txBody>
      </p:sp>
    </p:spTree>
    <p:extLst>
      <p:ext uri="{BB962C8B-B14F-4D97-AF65-F5344CB8AC3E}">
        <p14:creationId xmlns:p14="http://schemas.microsoft.com/office/powerpoint/2010/main" val="377197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68" y="605756"/>
            <a:ext cx="10515600" cy="1325563"/>
          </a:xfrm>
        </p:spPr>
        <p:txBody>
          <a:bodyPr/>
          <a:lstStyle/>
          <a:p>
            <a:pPr algn="ctr"/>
            <a:r>
              <a:rPr lang="en-US"/>
              <a:t>Why Learn to Solder?</a:t>
            </a:r>
          </a:p>
        </p:txBody>
      </p:sp>
      <p:sp>
        <p:nvSpPr>
          <p:cNvPr id="3" name="Content Placeholder 2"/>
          <p:cNvSpPr>
            <a:spLocks noGrp="1"/>
          </p:cNvSpPr>
          <p:nvPr>
            <p:ph idx="1"/>
          </p:nvPr>
        </p:nvSpPr>
        <p:spPr>
          <a:xfrm>
            <a:off x="838200" y="1941345"/>
            <a:ext cx="5783179" cy="4362587"/>
          </a:xfrm>
        </p:spPr>
        <p:txBody>
          <a:bodyPr>
            <a:normAutofit/>
          </a:bodyPr>
          <a:lstStyle/>
          <a:p>
            <a:r>
              <a:rPr lang="en-US"/>
              <a:t>Soldering is the process of joining together two metal items by applying solder to the joint. </a:t>
            </a:r>
          </a:p>
          <a:p>
            <a:r>
              <a:rPr lang="en-US"/>
              <a:t>It is a fundamental skill in electrical engineering.</a:t>
            </a:r>
          </a:p>
          <a:p>
            <a:r>
              <a:rPr lang="en-US"/>
              <a:t>Allows people to repair or build electronic devices.</a:t>
            </a:r>
          </a:p>
          <a:p>
            <a:r>
              <a:rPr lang="en-US"/>
              <a:t>Gain an understanding of electrical design. </a:t>
            </a:r>
            <a:r>
              <a:rPr lang="en-US" err="1"/>
              <a:t>AdaFruit’s</a:t>
            </a:r>
            <a:r>
              <a:rPr lang="en-US"/>
              <a:t> </a:t>
            </a:r>
          </a:p>
          <a:p>
            <a:endParaRPr lang="en-US"/>
          </a:p>
        </p:txBody>
      </p:sp>
      <p:pic>
        <p:nvPicPr>
          <p:cNvPr id="4" name="Picture 4">
            <a:extLst>
              <a:ext uri="{FF2B5EF4-FFF2-40B4-BE49-F238E27FC236}">
                <a16:creationId xmlns:a16="http://schemas.microsoft.com/office/drawing/2014/main" id="{073D4603-3F72-4570-B147-58D506B2FFAF}"/>
              </a:ext>
            </a:extLst>
          </p:cNvPr>
          <p:cNvPicPr>
            <a:picLocks noChangeAspect="1"/>
          </p:cNvPicPr>
          <p:nvPr/>
        </p:nvPicPr>
        <p:blipFill>
          <a:blip r:embed="rId2"/>
          <a:stretch>
            <a:fillRect/>
          </a:stretch>
        </p:blipFill>
        <p:spPr>
          <a:xfrm>
            <a:off x="6805341" y="2147805"/>
            <a:ext cx="4872624" cy="27294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310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0996" y="6735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Background and Resources</a:t>
            </a:r>
          </a:p>
        </p:txBody>
      </p:sp>
      <p:sp>
        <p:nvSpPr>
          <p:cNvPr id="5" name="Rectangle 4"/>
          <p:cNvSpPr/>
          <p:nvPr/>
        </p:nvSpPr>
        <p:spPr>
          <a:xfrm>
            <a:off x="1014846" y="1999977"/>
            <a:ext cx="9940636" cy="267765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800">
                <a:hlinkClick r:id="rId2"/>
              </a:rPr>
              <a:t>’Colin’s Lab: Soldering’ video tutorial</a:t>
            </a: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err="1"/>
              <a:t>Sparkfun’s</a:t>
            </a:r>
            <a:r>
              <a:rPr lang="en-US" sz="2800"/>
              <a:t> </a:t>
            </a:r>
            <a:r>
              <a:rPr lang="en-US" sz="2800">
                <a:hlinkClick r:id="rId3"/>
              </a:rPr>
              <a:t>‘How to Solder’</a:t>
            </a: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hlinkClick r:id="rId4"/>
              </a:rPr>
              <a:t>Soldering for kids: A brief tutorial for Parents and Teachers</a:t>
            </a:r>
            <a:endParaRPr lang="en-US" sz="2800"/>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395400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E89C-F270-494A-A5BD-D69F85D20E03}"/>
              </a:ext>
            </a:extLst>
          </p:cNvPr>
          <p:cNvSpPr>
            <a:spLocks noGrp="1"/>
          </p:cNvSpPr>
          <p:nvPr>
            <p:ph type="title"/>
          </p:nvPr>
        </p:nvSpPr>
        <p:spPr>
          <a:xfrm>
            <a:off x="1469858" y="1117099"/>
            <a:ext cx="10515600" cy="884406"/>
          </a:xfrm>
        </p:spPr>
        <p:txBody>
          <a:bodyPr/>
          <a:lstStyle/>
          <a:p>
            <a:pPr algn="ctr"/>
            <a:r>
              <a:rPr lang="en-US">
                <a:ea typeface="+mj-lt"/>
                <a:cs typeface="+mj-lt"/>
              </a:rPr>
              <a:t>Advice on Technique:</a:t>
            </a:r>
          </a:p>
          <a:p>
            <a:endParaRPr lang="en-US">
              <a:cs typeface="Calibri Light"/>
            </a:endParaRPr>
          </a:p>
        </p:txBody>
      </p:sp>
      <p:sp>
        <p:nvSpPr>
          <p:cNvPr id="3" name="Content Placeholder 2">
            <a:extLst>
              <a:ext uri="{FF2B5EF4-FFF2-40B4-BE49-F238E27FC236}">
                <a16:creationId xmlns:a16="http://schemas.microsoft.com/office/drawing/2014/main" id="{2C928D4D-BD4A-4555-85EC-86D5F66C5469}"/>
              </a:ext>
            </a:extLst>
          </p:cNvPr>
          <p:cNvSpPr>
            <a:spLocks noGrp="1"/>
          </p:cNvSpPr>
          <p:nvPr>
            <p:ph idx="1"/>
          </p:nvPr>
        </p:nvSpPr>
        <p:spPr>
          <a:xfrm>
            <a:off x="838200" y="2136440"/>
            <a:ext cx="5893469" cy="4040523"/>
          </a:xfrm>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a:ea typeface="+mn-lt"/>
                <a:cs typeface="+mn-lt"/>
              </a:rPr>
              <a:t>Heating up the board is as important as heating up the soldering wire.</a:t>
            </a:r>
          </a:p>
          <a:p>
            <a:pPr marL="0" indent="0">
              <a:lnSpc>
                <a:spcPct val="100000"/>
              </a:lnSpc>
              <a:spcBef>
                <a:spcPts val="0"/>
              </a:spcBef>
              <a:buNone/>
            </a:pPr>
            <a:endParaRPr lang="en-US">
              <a:ea typeface="+mn-lt"/>
              <a:cs typeface="+mn-lt"/>
            </a:endParaRPr>
          </a:p>
          <a:p>
            <a:pPr marL="285750" indent="-285750">
              <a:lnSpc>
                <a:spcPct val="100000"/>
              </a:lnSpc>
              <a:spcBef>
                <a:spcPts val="0"/>
              </a:spcBef>
              <a:buFont typeface="Arial,Sans-Serif" panose="020B0604020202020204" pitchFamily="34" charset="0"/>
            </a:pPr>
            <a:r>
              <a:rPr lang="en-US">
                <a:ea typeface="+mn-lt"/>
                <a:cs typeface="+mn-lt"/>
              </a:rPr>
              <a:t>Don’t leave the soldering iron on the board for more than 3 seconds.</a:t>
            </a:r>
          </a:p>
          <a:p>
            <a:pPr marL="0" indent="0">
              <a:lnSpc>
                <a:spcPct val="100000"/>
              </a:lnSpc>
              <a:spcBef>
                <a:spcPts val="0"/>
              </a:spcBef>
              <a:buNone/>
            </a:pPr>
            <a:endParaRPr lang="en-US">
              <a:ea typeface="+mn-lt"/>
              <a:cs typeface="+mn-lt"/>
            </a:endParaRPr>
          </a:p>
          <a:p>
            <a:pPr marL="285750" indent="-285750">
              <a:lnSpc>
                <a:spcPct val="100000"/>
              </a:lnSpc>
              <a:spcBef>
                <a:spcPts val="0"/>
              </a:spcBef>
              <a:buFont typeface="Arial,Sans-Serif" panose="020B0604020202020204" pitchFamily="34" charset="0"/>
            </a:pPr>
            <a:r>
              <a:rPr lang="en-US">
                <a:ea typeface="+mn-lt"/>
                <a:cs typeface="+mn-lt"/>
              </a:rPr>
              <a:t>Work in the following order: Heat         Solder         </a:t>
            </a:r>
            <a:r>
              <a:rPr lang="en-US" err="1">
                <a:ea typeface="+mn-lt"/>
                <a:cs typeface="+mn-lt"/>
              </a:rPr>
              <a:t>Solder</a:t>
            </a:r>
            <a:r>
              <a:rPr lang="en-US">
                <a:ea typeface="+mn-lt"/>
                <a:cs typeface="+mn-lt"/>
              </a:rPr>
              <a:t>        Heat</a:t>
            </a:r>
          </a:p>
          <a:p>
            <a:pPr marL="0" indent="0">
              <a:lnSpc>
                <a:spcPct val="100000"/>
              </a:lnSpc>
              <a:spcBef>
                <a:spcPts val="0"/>
              </a:spcBef>
              <a:buNone/>
            </a:pPr>
            <a:endParaRPr lang="en-US">
              <a:ea typeface="+mn-lt"/>
              <a:cs typeface="+mn-lt"/>
            </a:endParaRPr>
          </a:p>
        </p:txBody>
      </p:sp>
      <p:sp>
        <p:nvSpPr>
          <p:cNvPr id="5" name="Right Arrow 7">
            <a:extLst>
              <a:ext uri="{FF2B5EF4-FFF2-40B4-BE49-F238E27FC236}">
                <a16:creationId xmlns:a16="http://schemas.microsoft.com/office/drawing/2014/main" id="{36907E18-13B0-4147-BB9C-DDDB858BAEA8}"/>
              </a:ext>
            </a:extLst>
          </p:cNvPr>
          <p:cNvSpPr/>
          <p:nvPr/>
        </p:nvSpPr>
        <p:spPr>
          <a:xfrm>
            <a:off x="1974956" y="5296725"/>
            <a:ext cx="526473" cy="207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ight Arrow 8">
            <a:extLst>
              <a:ext uri="{FF2B5EF4-FFF2-40B4-BE49-F238E27FC236}">
                <a16:creationId xmlns:a16="http://schemas.microsoft.com/office/drawing/2014/main" id="{B94177C1-39B9-4FA3-A6A5-3F9E79337FAA}"/>
              </a:ext>
            </a:extLst>
          </p:cNvPr>
          <p:cNvSpPr/>
          <p:nvPr/>
        </p:nvSpPr>
        <p:spPr>
          <a:xfrm>
            <a:off x="3617312" y="5294217"/>
            <a:ext cx="526473" cy="207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ight Arrow 8">
            <a:extLst>
              <a:ext uri="{FF2B5EF4-FFF2-40B4-BE49-F238E27FC236}">
                <a16:creationId xmlns:a16="http://schemas.microsoft.com/office/drawing/2014/main" id="{B94177C1-39B9-4FA3-A6A5-3F9E79337FAA}"/>
              </a:ext>
            </a:extLst>
          </p:cNvPr>
          <p:cNvSpPr/>
          <p:nvPr/>
        </p:nvSpPr>
        <p:spPr>
          <a:xfrm>
            <a:off x="5254108" y="5296724"/>
            <a:ext cx="526473" cy="2078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A picture containing text, person, cutting, scissors&#10;&#10;Description automatically generated">
            <a:extLst>
              <a:ext uri="{FF2B5EF4-FFF2-40B4-BE49-F238E27FC236}">
                <a16:creationId xmlns:a16="http://schemas.microsoft.com/office/drawing/2014/main" id="{ADBA50C6-8E40-4270-B78D-17958E0C1A95}"/>
              </a:ext>
            </a:extLst>
          </p:cNvPr>
          <p:cNvPicPr>
            <a:picLocks noChangeAspect="1"/>
          </p:cNvPicPr>
          <p:nvPr/>
        </p:nvPicPr>
        <p:blipFill>
          <a:blip r:embed="rId2"/>
          <a:stretch>
            <a:fillRect/>
          </a:stretch>
        </p:blipFill>
        <p:spPr>
          <a:xfrm>
            <a:off x="7000375" y="2392579"/>
            <a:ext cx="4658225" cy="2524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541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441"/>
            <a:ext cx="10515600" cy="1325563"/>
          </a:xfrm>
        </p:spPr>
        <p:txBody>
          <a:bodyPr/>
          <a:lstStyle/>
          <a:p>
            <a:pPr algn="ctr"/>
            <a:r>
              <a:rPr lang="en-US"/>
              <a:t>Safety!</a:t>
            </a:r>
          </a:p>
        </p:txBody>
      </p:sp>
      <p:sp>
        <p:nvSpPr>
          <p:cNvPr id="3" name="Content Placeholder 2"/>
          <p:cNvSpPr>
            <a:spLocks noGrp="1"/>
          </p:cNvSpPr>
          <p:nvPr>
            <p:ph idx="1"/>
          </p:nvPr>
        </p:nvSpPr>
        <p:spPr>
          <a:xfrm>
            <a:off x="838200" y="2126415"/>
            <a:ext cx="5051258" cy="4942890"/>
          </a:xfrm>
        </p:spPr>
        <p:txBody>
          <a:bodyPr vert="horz" lIns="91440" tIns="45720" rIns="91440" bIns="45720" rtlCol="0" anchor="t">
            <a:normAutofit fontScale="92500" lnSpcReduction="10000"/>
          </a:bodyPr>
          <a:lstStyle/>
          <a:p>
            <a:r>
              <a:rPr lang="en-US"/>
              <a:t>Work in a clear, clutter free workspace</a:t>
            </a:r>
          </a:p>
          <a:p>
            <a:endParaRPr lang="en-US"/>
          </a:p>
          <a:p>
            <a:r>
              <a:rPr lang="en-US"/>
              <a:t>Wear eye protection</a:t>
            </a:r>
          </a:p>
          <a:p>
            <a:endParaRPr lang="en-US"/>
          </a:p>
          <a:p>
            <a:r>
              <a:rPr lang="en-US"/>
              <a:t>Never touch the element or tip of the soldering iron – it is hot (over around 350°C)!</a:t>
            </a:r>
          </a:p>
          <a:p>
            <a:endParaRPr lang="en-US">
              <a:cs typeface="Calibri"/>
            </a:endParaRPr>
          </a:p>
          <a:p>
            <a:r>
              <a:rPr lang="en-US"/>
              <a:t>Never touch the soldering iron to anything that is plugged in or has live wires</a:t>
            </a:r>
          </a:p>
          <a:p>
            <a:endParaRPr lang="en-US"/>
          </a:p>
          <a:p>
            <a:endParaRPr lang="en-US"/>
          </a:p>
        </p:txBody>
      </p:sp>
      <p:sp>
        <p:nvSpPr>
          <p:cNvPr id="4" name="TextBox 3">
            <a:extLst>
              <a:ext uri="{FF2B5EF4-FFF2-40B4-BE49-F238E27FC236}">
                <a16:creationId xmlns:a16="http://schemas.microsoft.com/office/drawing/2014/main" id="{E1C6872D-1FC3-48B6-A797-36587D087DAF}"/>
              </a:ext>
            </a:extLst>
          </p:cNvPr>
          <p:cNvSpPr txBox="1"/>
          <p:nvPr/>
        </p:nvSpPr>
        <p:spPr>
          <a:xfrm>
            <a:off x="5877426" y="2127584"/>
            <a:ext cx="5841331" cy="4095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a:t>Always</a:t>
            </a:r>
            <a:r>
              <a:rPr lang="en-US" sz="2800">
                <a:ea typeface="+mn-lt"/>
                <a:cs typeface="+mn-lt"/>
              </a:rPr>
              <a:t> use a soldering iron stand</a:t>
            </a:r>
            <a:endParaRPr lang="en-US" sz="2800">
              <a:cs typeface="Calibri"/>
            </a:endParaRPr>
          </a:p>
          <a:p>
            <a:pPr>
              <a:lnSpc>
                <a:spcPct val="90000"/>
              </a:lnSpc>
              <a:spcBef>
                <a:spcPts val="1000"/>
              </a:spcBef>
            </a:pPr>
            <a:endParaRPr lang="en-US" sz="2800">
              <a:ea typeface="+mn-lt"/>
              <a:cs typeface="+mn-lt"/>
            </a:endParaRPr>
          </a:p>
          <a:p>
            <a:pPr marL="285750" indent="-285750">
              <a:lnSpc>
                <a:spcPct val="90000"/>
              </a:lnSpc>
              <a:spcBef>
                <a:spcPts val="1000"/>
              </a:spcBef>
              <a:buFont typeface="Arial"/>
              <a:buChar char="•"/>
            </a:pPr>
            <a:r>
              <a:rPr lang="en-US" sz="2800">
                <a:ea typeface="+mn-lt"/>
                <a:cs typeface="+mn-lt"/>
              </a:rPr>
              <a:t>Age of class? (Maybe better for 5th grade kids versus 3rd grade kids)</a:t>
            </a:r>
          </a:p>
          <a:p>
            <a:pPr>
              <a:lnSpc>
                <a:spcPct val="90000"/>
              </a:lnSpc>
              <a:spcBef>
                <a:spcPts val="1000"/>
              </a:spcBef>
            </a:pPr>
            <a:endParaRPr lang="en-US" sz="2800">
              <a:ea typeface="+mn-lt"/>
              <a:cs typeface="+mn-lt"/>
            </a:endParaRPr>
          </a:p>
          <a:p>
            <a:pPr marL="285750" indent="-285750">
              <a:lnSpc>
                <a:spcPct val="90000"/>
              </a:lnSpc>
              <a:spcBef>
                <a:spcPts val="1000"/>
              </a:spcBef>
              <a:buFont typeface="Arial"/>
              <a:buChar char="•"/>
            </a:pPr>
            <a:r>
              <a:rPr lang="en-US" sz="2800">
                <a:ea typeface="+mn-lt"/>
                <a:cs typeface="+mn-lt"/>
              </a:rPr>
              <a:t>If you have any younger siblings, make sure they are not able to get the battery. It should never go in someone’s mouth!</a:t>
            </a:r>
          </a:p>
        </p:txBody>
      </p:sp>
    </p:spTree>
    <p:extLst>
      <p:ext uri="{BB962C8B-B14F-4D97-AF65-F5344CB8AC3E}">
        <p14:creationId xmlns:p14="http://schemas.microsoft.com/office/powerpoint/2010/main" val="40697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a:xfrm>
            <a:off x="838200" y="649211"/>
            <a:ext cx="10515600" cy="1325563"/>
          </a:xfrm>
        </p:spPr>
        <p:txBody>
          <a:bodyPr/>
          <a:lstStyle/>
          <a:p>
            <a:pPr algn="ctr"/>
            <a:r>
              <a:rPr lang="en-US"/>
              <a:t>Materials Needed</a:t>
            </a:r>
          </a:p>
        </p:txBody>
      </p:sp>
      <p:pic>
        <p:nvPicPr>
          <p:cNvPr id="2" name="Content Placeholder 1">
            <a:extLst>
              <a:ext uri="{FF2B5EF4-FFF2-40B4-BE49-F238E27FC236}">
                <a16:creationId xmlns:a16="http://schemas.microsoft.com/office/drawing/2014/main" id="{6B1068E7-F747-4031-8272-ABE192F2167D}"/>
              </a:ext>
            </a:extLst>
          </p:cNvPr>
          <p:cNvPicPr>
            <a:picLocks noGrp="1" noChangeAspect="1"/>
          </p:cNvPicPr>
          <p:nvPr>
            <p:ph idx="1"/>
          </p:nvPr>
        </p:nvPicPr>
        <p:blipFill rotWithShape="1">
          <a:blip r:embed="rId3"/>
          <a:srcRect l="7348" t="19123" r="14247" b="7566"/>
          <a:stretch/>
        </p:blipFill>
        <p:spPr>
          <a:xfrm>
            <a:off x="138869" y="2352583"/>
            <a:ext cx="3172502" cy="3953861"/>
          </a:xfrm>
          <a:prstGeom prst="rect">
            <a:avLst/>
          </a:prstGeom>
        </p:spPr>
      </p:pic>
      <p:pic>
        <p:nvPicPr>
          <p:cNvPr id="3" name="Picture 2">
            <a:extLst>
              <a:ext uri="{FF2B5EF4-FFF2-40B4-BE49-F238E27FC236}">
                <a16:creationId xmlns:a16="http://schemas.microsoft.com/office/drawing/2014/main" id="{836A5707-88D7-49C3-9B6D-005D0925EA96}"/>
              </a:ext>
            </a:extLst>
          </p:cNvPr>
          <p:cNvPicPr>
            <a:picLocks noChangeAspect="1"/>
          </p:cNvPicPr>
          <p:nvPr/>
        </p:nvPicPr>
        <p:blipFill rotWithShape="1">
          <a:blip r:embed="rId4"/>
          <a:srcRect l="23658" r="14744" b="5324"/>
          <a:stretch/>
        </p:blipFill>
        <p:spPr>
          <a:xfrm>
            <a:off x="9048901" y="1116571"/>
            <a:ext cx="2175029" cy="4455894"/>
          </a:xfrm>
          <a:prstGeom prst="rect">
            <a:avLst/>
          </a:prstGeom>
        </p:spPr>
      </p:pic>
      <p:sp>
        <p:nvSpPr>
          <p:cNvPr id="6" name="TextBox 5">
            <a:extLst>
              <a:ext uri="{FF2B5EF4-FFF2-40B4-BE49-F238E27FC236}">
                <a16:creationId xmlns:a16="http://schemas.microsoft.com/office/drawing/2014/main" id="{EA2F9398-BB3C-45CA-985D-8B2CE86960D9}"/>
              </a:ext>
            </a:extLst>
          </p:cNvPr>
          <p:cNvSpPr txBox="1"/>
          <p:nvPr/>
        </p:nvSpPr>
        <p:spPr>
          <a:xfrm>
            <a:off x="3538877" y="1971583"/>
            <a:ext cx="5342676" cy="4549835"/>
          </a:xfrm>
          <a:prstGeom prst="rect">
            <a:avLst/>
          </a:prstGeom>
          <a:noFill/>
        </p:spPr>
        <p:txBody>
          <a:bodyPr wrap="square" lIns="91440" tIns="45720" rIns="91440" bIns="45720" rtlCol="0" anchor="t">
            <a:spAutoFit/>
          </a:bodyPr>
          <a:lstStyle/>
          <a:p>
            <a:pPr marL="514350" indent="-514350">
              <a:lnSpc>
                <a:spcPct val="150000"/>
              </a:lnSpc>
              <a:buFont typeface="Arial"/>
              <a:buChar char="•"/>
            </a:pPr>
            <a:r>
              <a:rPr lang="en-US" sz="2800"/>
              <a:t>2 LED lights of the same color</a:t>
            </a:r>
            <a:endParaRPr lang="en-US" err="1">
              <a:cs typeface="Calibri" panose="020F0502020204030204"/>
            </a:endParaRPr>
          </a:p>
          <a:p>
            <a:pPr marL="514350" indent="-514350">
              <a:lnSpc>
                <a:spcPct val="150000"/>
              </a:lnSpc>
              <a:buFont typeface="Arial"/>
              <a:buChar char="•"/>
            </a:pPr>
            <a:r>
              <a:rPr lang="en-US" sz="2800"/>
              <a:t>CR2032 battery</a:t>
            </a:r>
            <a:endParaRPr lang="en-US" sz="2800">
              <a:cs typeface="Calibri" panose="020F0502020204030204"/>
            </a:endParaRPr>
          </a:p>
          <a:p>
            <a:pPr marL="514350" indent="-514350">
              <a:lnSpc>
                <a:spcPct val="150000"/>
              </a:lnSpc>
              <a:buFont typeface="Arial"/>
              <a:buChar char="•"/>
            </a:pPr>
            <a:r>
              <a:rPr lang="en-US" sz="2800"/>
              <a:t>Soldering wire</a:t>
            </a:r>
            <a:endParaRPr lang="en-US" sz="2800">
              <a:cs typeface="Calibri" panose="020F0502020204030204"/>
            </a:endParaRPr>
          </a:p>
          <a:p>
            <a:pPr marL="514350" indent="-514350">
              <a:lnSpc>
                <a:spcPct val="150000"/>
              </a:lnSpc>
              <a:buFont typeface="Arial"/>
              <a:buChar char="•"/>
            </a:pPr>
            <a:r>
              <a:rPr lang="en-US" sz="2800"/>
              <a:t>Soldering iron and stand </a:t>
            </a:r>
            <a:endParaRPr lang="en-US" sz="2800">
              <a:cs typeface="Calibri" panose="020F0502020204030204"/>
            </a:endParaRPr>
          </a:p>
          <a:p>
            <a:pPr marL="514350" indent="-514350">
              <a:lnSpc>
                <a:spcPct val="150000"/>
              </a:lnSpc>
              <a:buFont typeface="Arial"/>
              <a:buChar char="•"/>
            </a:pPr>
            <a:r>
              <a:rPr lang="en-US" sz="2800"/>
              <a:t>Wet sponge </a:t>
            </a:r>
            <a:endParaRPr lang="en-US" sz="2800">
              <a:cs typeface="Calibri" panose="020F0502020204030204"/>
            </a:endParaRPr>
          </a:p>
          <a:p>
            <a:pPr marL="514350" indent="-514350">
              <a:lnSpc>
                <a:spcPct val="150000"/>
              </a:lnSpc>
              <a:buFont typeface="Arial"/>
              <a:buChar char="•"/>
            </a:pPr>
            <a:r>
              <a:rPr lang="en-US" sz="2800"/>
              <a:t>The badge with pin</a:t>
            </a:r>
            <a:endParaRPr lang="en-US" sz="2800">
              <a:cs typeface="Calibri" panose="020F0502020204030204"/>
            </a:endParaRPr>
          </a:p>
          <a:p>
            <a:pPr marL="514350" indent="-514350">
              <a:lnSpc>
                <a:spcPct val="150000"/>
              </a:lnSpc>
              <a:buFont typeface="Arial"/>
              <a:buChar char="•"/>
            </a:pPr>
            <a:r>
              <a:rPr lang="en-US" sz="2800"/>
              <a:t>Battery holder </a:t>
            </a:r>
            <a:endParaRPr lang="en-US" sz="2800">
              <a:cs typeface="Calibri" panose="020F0502020204030204"/>
            </a:endParaRPr>
          </a:p>
        </p:txBody>
      </p:sp>
    </p:spTree>
    <p:extLst>
      <p:ext uri="{BB962C8B-B14F-4D97-AF65-F5344CB8AC3E}">
        <p14:creationId xmlns:p14="http://schemas.microsoft.com/office/powerpoint/2010/main" val="46405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B57D73-AA86-4DE8-B21A-CA84F290D9D4}"/>
              </a:ext>
            </a:extLst>
          </p:cNvPr>
          <p:cNvPicPr>
            <a:picLocks noChangeAspect="1"/>
          </p:cNvPicPr>
          <p:nvPr/>
        </p:nvPicPr>
        <p:blipFill rotWithShape="1">
          <a:blip r:embed="rId3"/>
          <a:srcRect t="26439" r="41979"/>
          <a:stretch/>
        </p:blipFill>
        <p:spPr>
          <a:xfrm>
            <a:off x="299232" y="2567140"/>
            <a:ext cx="2361461" cy="39905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2B2A03BA-A2FD-4A2C-8BBB-034767CFF6F0}"/>
              </a:ext>
            </a:extLst>
          </p:cNvPr>
          <p:cNvSpPr txBox="1"/>
          <p:nvPr/>
        </p:nvSpPr>
        <p:spPr>
          <a:xfrm>
            <a:off x="2750914" y="1919112"/>
            <a:ext cx="8784089" cy="4247317"/>
          </a:xfrm>
          <a:prstGeom prst="rect">
            <a:avLst/>
          </a:prstGeom>
          <a:noFill/>
        </p:spPr>
        <p:txBody>
          <a:bodyPr wrap="square" lIns="91440" tIns="45720" rIns="91440" bIns="45720" rtlCol="0" anchor="t">
            <a:spAutoFit/>
          </a:bodyPr>
          <a:lstStyle/>
          <a:p>
            <a:pPr marL="514350" indent="-514350" algn="l">
              <a:buAutoNum type="arabicPeriod"/>
            </a:pPr>
            <a:r>
              <a:rPr lang="en-US" sz="2800" b="0" i="0">
                <a:solidFill>
                  <a:srgbClr val="333333"/>
                </a:solidFill>
                <a:effectLst/>
                <a:latin typeface="hero-new"/>
              </a:rPr>
              <a:t>Test your battery and LED bulbs.</a:t>
            </a:r>
            <a:endParaRPr lang="en-US"/>
          </a:p>
          <a:p>
            <a:pPr marL="514350" indent="-514350" algn="l">
              <a:buAutoNum type="arabicPeriod"/>
            </a:pPr>
            <a:r>
              <a:rPr lang="en-US" sz="2800" b="0" i="0">
                <a:solidFill>
                  <a:srgbClr val="333333"/>
                </a:solidFill>
                <a:effectLst/>
                <a:latin typeface="hero-new"/>
              </a:rPr>
              <a:t>Wet and ring out your sponge.</a:t>
            </a:r>
          </a:p>
          <a:p>
            <a:pPr marL="514350" indent="-514350" algn="l">
              <a:buAutoNum type="arabicPeriod"/>
            </a:pPr>
            <a:r>
              <a:rPr lang="en-US" sz="2800" b="0" i="0">
                <a:solidFill>
                  <a:srgbClr val="333333"/>
                </a:solidFill>
                <a:effectLst/>
                <a:latin typeface="hero-new"/>
              </a:rPr>
              <a:t>Plug in the iron, set the temperature at 350°C and wait a few minutes for it to heat up. </a:t>
            </a:r>
          </a:p>
          <a:p>
            <a:pPr marL="514350" indent="-514350" algn="l">
              <a:buAutoNum type="arabicPeriod"/>
            </a:pPr>
            <a:r>
              <a:rPr lang="en-US" sz="2800" b="0" i="0">
                <a:solidFill>
                  <a:srgbClr val="333333"/>
                </a:solidFill>
                <a:effectLst/>
                <a:latin typeface="hero-new"/>
              </a:rPr>
              <a:t>Clean the tip on the sponge, giving it a brief wipe.</a:t>
            </a:r>
          </a:p>
          <a:p>
            <a:pPr marL="514350" indent="-514350">
              <a:buAutoNum type="arabicPeriod"/>
            </a:pPr>
            <a:r>
              <a:rPr lang="en-US" sz="2800" b="0" i="0">
                <a:solidFill>
                  <a:srgbClr val="333333"/>
                </a:solidFill>
                <a:effectLst/>
                <a:latin typeface="hero-new"/>
              </a:rPr>
              <a:t>Hold the solder wire in one hand and the iron in the other. Touch the end of the wire on both sides of the tip and allow it to flow. If a blob forms on the end, wipe it off on the sponge.</a:t>
            </a:r>
          </a:p>
          <a:p>
            <a:pPr marL="342900" indent="-342900" algn="l">
              <a:buAutoNum type="arabicPeriod"/>
            </a:pPr>
            <a:endParaRPr lang="en-US" b="0" i="0">
              <a:solidFill>
                <a:srgbClr val="333333"/>
              </a:solidFill>
              <a:effectLst/>
              <a:latin typeface="hero-new"/>
            </a:endParaRPr>
          </a:p>
        </p:txBody>
      </p:sp>
      <p:pic>
        <p:nvPicPr>
          <p:cNvPr id="5" name="Picture 4">
            <a:extLst>
              <a:ext uri="{FF2B5EF4-FFF2-40B4-BE49-F238E27FC236}">
                <a16:creationId xmlns:a16="http://schemas.microsoft.com/office/drawing/2014/main" id="{9A679CAA-979D-41F6-AE37-2A2667E50504}"/>
              </a:ext>
            </a:extLst>
          </p:cNvPr>
          <p:cNvPicPr>
            <a:picLocks noChangeAspect="1"/>
          </p:cNvPicPr>
          <p:nvPr/>
        </p:nvPicPr>
        <p:blipFill>
          <a:blip r:embed="rId4"/>
          <a:stretch>
            <a:fillRect/>
          </a:stretch>
        </p:blipFill>
        <p:spPr>
          <a:xfrm>
            <a:off x="8870585" y="148471"/>
            <a:ext cx="3133504" cy="194108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7960868-DA81-48ED-A6CF-39287E83148A}"/>
              </a:ext>
            </a:extLst>
          </p:cNvPr>
          <p:cNvSpPr txBox="1"/>
          <p:nvPr/>
        </p:nvSpPr>
        <p:spPr>
          <a:xfrm>
            <a:off x="4724400" y="733927"/>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236927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414BA3-6CAF-42A4-8BD9-D62CBB612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05" t="25138" r="27772" b="23318"/>
          <a:stretch/>
        </p:blipFill>
        <p:spPr bwMode="auto">
          <a:xfrm>
            <a:off x="80211" y="2912593"/>
            <a:ext cx="2434895" cy="3426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68FAD12-360D-4A1C-B406-33F43C98D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09" r="5013" b="29764"/>
          <a:stretch/>
        </p:blipFill>
        <p:spPr bwMode="auto">
          <a:xfrm rot="16200000">
            <a:off x="2078998" y="3639464"/>
            <a:ext cx="3426424" cy="25542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BE243BD-DC1E-4E37-B898-F361AAA4E2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484" r="25502" b="7875"/>
          <a:stretch/>
        </p:blipFill>
        <p:spPr bwMode="auto">
          <a:xfrm rot="16200000">
            <a:off x="4453750" y="3538184"/>
            <a:ext cx="3426425" cy="2195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CF535D-ADCA-4C27-B61C-138333A58697}"/>
              </a:ext>
            </a:extLst>
          </p:cNvPr>
          <p:cNvSpPr txBox="1"/>
          <p:nvPr/>
        </p:nvSpPr>
        <p:spPr>
          <a:xfrm>
            <a:off x="7267528" y="89903"/>
            <a:ext cx="4776816" cy="5262979"/>
          </a:xfrm>
          <a:prstGeom prst="rect">
            <a:avLst/>
          </a:prstGeom>
          <a:noFill/>
        </p:spPr>
        <p:txBody>
          <a:bodyPr wrap="square" lIns="91440" tIns="45720" rIns="91440" bIns="45720" rtlCol="0" anchor="t">
            <a:spAutoFit/>
          </a:bodyPr>
          <a:lstStyle/>
          <a:p>
            <a:pPr marL="514350" indent="-514350" algn="l">
              <a:buAutoNum type="arabicPeriod"/>
            </a:pPr>
            <a:r>
              <a:rPr lang="en-US" sz="2800">
                <a:solidFill>
                  <a:srgbClr val="333333"/>
                </a:solidFill>
                <a:latin typeface="hero-new"/>
              </a:rPr>
              <a:t>Attach </a:t>
            </a:r>
            <a:r>
              <a:rPr lang="en-US" sz="2800" b="0" i="0">
                <a:solidFill>
                  <a:srgbClr val="333333"/>
                </a:solidFill>
                <a:effectLst/>
                <a:latin typeface="hero-new"/>
              </a:rPr>
              <a:t>the battery holder on the back and let the legs come through the holes. </a:t>
            </a:r>
            <a:endParaRPr lang="en-US"/>
          </a:p>
          <a:p>
            <a:pPr marL="514350" indent="-514350" algn="l">
              <a:buAutoNum type="arabicPeriod"/>
            </a:pPr>
            <a:r>
              <a:rPr lang="en-US" sz="2800" b="0" i="0">
                <a:solidFill>
                  <a:srgbClr val="333333"/>
                </a:solidFill>
                <a:effectLst/>
                <a:latin typeface="hero-new"/>
              </a:rPr>
              <a:t>Hold the tinned tip of the soldering iron against the leg that comes through th</a:t>
            </a:r>
            <a:r>
              <a:rPr lang="en-US" sz="2800">
                <a:solidFill>
                  <a:srgbClr val="333333"/>
                </a:solidFill>
                <a:latin typeface="hero-new"/>
              </a:rPr>
              <a:t>e hole.</a:t>
            </a:r>
            <a:endParaRPr lang="en-US" sz="2800" b="0" i="0">
              <a:solidFill>
                <a:srgbClr val="333333"/>
              </a:solidFill>
              <a:effectLst/>
              <a:latin typeface="hero-new"/>
            </a:endParaRPr>
          </a:p>
          <a:p>
            <a:pPr marL="514350" indent="-514350" algn="l">
              <a:buAutoNum type="arabicPeriod"/>
            </a:pPr>
            <a:r>
              <a:rPr lang="en-US" sz="2800">
                <a:solidFill>
                  <a:srgbClr val="333333"/>
                </a:solidFill>
                <a:latin typeface="hero-new"/>
              </a:rPr>
              <a:t>Then, place the wire against the leg and it will melt the wire.</a:t>
            </a:r>
          </a:p>
          <a:p>
            <a:pPr marL="514350" indent="-514350" algn="l">
              <a:buAutoNum type="arabicPeriod"/>
            </a:pPr>
            <a:r>
              <a:rPr lang="en-US" sz="2800">
                <a:solidFill>
                  <a:srgbClr val="333333"/>
                </a:solidFill>
                <a:latin typeface="hero-new"/>
              </a:rPr>
              <a:t>Solder all around the leg so it is attached to the badge. </a:t>
            </a:r>
          </a:p>
        </p:txBody>
      </p:sp>
      <p:sp>
        <p:nvSpPr>
          <p:cNvPr id="2" name="TextBox 1">
            <a:extLst>
              <a:ext uri="{FF2B5EF4-FFF2-40B4-BE49-F238E27FC236}">
                <a16:creationId xmlns:a16="http://schemas.microsoft.com/office/drawing/2014/main" id="{CAD59987-015F-4F93-B941-7018700E826D}"/>
              </a:ext>
            </a:extLst>
          </p:cNvPr>
          <p:cNvSpPr txBox="1"/>
          <p:nvPr/>
        </p:nvSpPr>
        <p:spPr>
          <a:xfrm>
            <a:off x="3431004" y="1405690"/>
            <a:ext cx="3294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3528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CDF9D8B-D74F-4A85-AA07-AD90363BE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500" r="25155"/>
          <a:stretch/>
        </p:blipFill>
        <p:spPr bwMode="auto">
          <a:xfrm>
            <a:off x="346230" y="2257146"/>
            <a:ext cx="3284738" cy="44166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720EDF-B6AD-47C4-B8A4-38CE2333E9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274" r="40457"/>
          <a:stretch/>
        </p:blipFill>
        <p:spPr bwMode="auto">
          <a:xfrm>
            <a:off x="3630968" y="2248908"/>
            <a:ext cx="2681056" cy="4424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730178-6E87-4E75-A275-FAFF95E38A2D}"/>
              </a:ext>
            </a:extLst>
          </p:cNvPr>
          <p:cNvSpPr txBox="1"/>
          <p:nvPr/>
        </p:nvSpPr>
        <p:spPr>
          <a:xfrm>
            <a:off x="6684886" y="2429539"/>
            <a:ext cx="5060271" cy="3539430"/>
          </a:xfrm>
          <a:prstGeom prst="rect">
            <a:avLst/>
          </a:prstGeom>
          <a:noFill/>
        </p:spPr>
        <p:txBody>
          <a:bodyPr wrap="square" lIns="91440" tIns="45720" rIns="91440" bIns="45720" rtlCol="0" anchor="t">
            <a:spAutoFit/>
          </a:bodyPr>
          <a:lstStyle/>
          <a:p>
            <a:pPr marL="514350" indent="-514350">
              <a:buAutoNum type="arabicPeriod"/>
            </a:pPr>
            <a:r>
              <a:rPr lang="en-US" sz="2800"/>
              <a:t>The front of the badge should look like this. Make sure that the battery holder is attached well and will not fall off.</a:t>
            </a:r>
            <a:endParaRPr lang="en-US"/>
          </a:p>
          <a:p>
            <a:pPr marL="514350" indent="-514350">
              <a:buAutoNum type="arabicPeriod"/>
            </a:pPr>
            <a:endParaRPr lang="en-US" sz="2800">
              <a:cs typeface="Calibri" panose="020F0502020204030204"/>
            </a:endParaRPr>
          </a:p>
          <a:p>
            <a:pPr marL="514350" indent="-514350">
              <a:buAutoNum type="arabicPeriod"/>
            </a:pPr>
            <a:r>
              <a:rPr lang="en-US" sz="2800"/>
              <a:t>Remember to wet the iron tip regularly to clean off excess wire. </a:t>
            </a:r>
            <a:endParaRPr lang="en-US" sz="2800">
              <a:cs typeface="Calibri" panose="020F0502020204030204"/>
            </a:endParaRPr>
          </a:p>
        </p:txBody>
      </p:sp>
      <p:sp>
        <p:nvSpPr>
          <p:cNvPr id="2" name="TextBox 1">
            <a:extLst>
              <a:ext uri="{FF2B5EF4-FFF2-40B4-BE49-F238E27FC236}">
                <a16:creationId xmlns:a16="http://schemas.microsoft.com/office/drawing/2014/main" id="{B76D3A77-4120-4EC7-8982-14A58231FF15}"/>
              </a:ext>
            </a:extLst>
          </p:cNvPr>
          <p:cNvSpPr txBox="1"/>
          <p:nvPr/>
        </p:nvSpPr>
        <p:spPr>
          <a:xfrm>
            <a:off x="4975058" y="874295"/>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alibri Light"/>
                <a:cs typeface="Calibri Light"/>
              </a:rPr>
              <a:t>Procedure</a:t>
            </a:r>
          </a:p>
        </p:txBody>
      </p:sp>
    </p:spTree>
    <p:extLst>
      <p:ext uri="{BB962C8B-B14F-4D97-AF65-F5344CB8AC3E}">
        <p14:creationId xmlns:p14="http://schemas.microsoft.com/office/powerpoint/2010/main" val="52891269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2_Custom Design</vt:lpstr>
      <vt:lpstr>Solder a Badge!</vt:lpstr>
      <vt:lpstr>Why Learn to Solder?</vt:lpstr>
      <vt:lpstr>PowerPoint Presentation</vt:lpstr>
      <vt:lpstr>Advice on Technique: </vt:lpstr>
      <vt:lpstr>Safety!</vt:lpstr>
      <vt:lpstr>Materials Needed</vt:lpstr>
      <vt:lpstr>PowerPoint Presentation</vt:lpstr>
      <vt:lpstr>PowerPoint Presentation</vt:lpstr>
      <vt:lpstr>PowerPoint Presentation</vt:lpstr>
      <vt:lpstr>PowerPoint Presentation</vt:lpstr>
      <vt:lpstr>PowerPoint Presentation</vt:lpstr>
      <vt:lpstr>PowerPoint Presentation</vt:lpstr>
      <vt:lpstr>Quesitons</vt:lpstr>
      <vt:lpstr>Science Standards Covered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DACOTAH BANK  STADIUM SIGNAGE</dc:title>
  <dc:creator>Mahlke, Amanda G</dc:creator>
  <cp:revision>1</cp:revision>
  <dcterms:created xsi:type="dcterms:W3CDTF">2020-08-21T20:12:33Z</dcterms:created>
  <dcterms:modified xsi:type="dcterms:W3CDTF">2021-09-15T21:31:35Z</dcterms:modified>
</cp:coreProperties>
</file>