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2"/>
  </p:notesMasterIdLst>
  <p:sldIdLst>
    <p:sldId id="276" r:id="rId2"/>
    <p:sldId id="278" r:id="rId3"/>
    <p:sldId id="259" r:id="rId4"/>
    <p:sldId id="283" r:id="rId5"/>
    <p:sldId id="277" r:id="rId6"/>
    <p:sldId id="279" r:id="rId7"/>
    <p:sldId id="280" r:id="rId8"/>
    <p:sldId id="281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ACA22-72D2-6C16-3986-C9BD6CFD5933}" v="362" dt="2021-09-14T22:10:48.166"/>
    <p1510:client id="{4FD66BBC-D8C3-5210-9251-BEF8A43B3CFB}" v="347" dt="2021-09-20T19:39:23.985"/>
    <p1510:client id="{AE5C78A4-C018-BA61-EA6B-89713BD18FF7}" v="4" dt="2021-09-27T19:58:48.847"/>
    <p1510:client id="{F13BF0D4-E26B-4867-BDF7-1D8CA9F4142D}" v="164" dt="2021-09-10T19:48:49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1" autoAdjust="0"/>
    <p:restoredTop sz="94794"/>
  </p:normalViewPr>
  <p:slideViewPr>
    <p:cSldViewPr snapToGrid="0" snapToObjects="1">
      <p:cViewPr varScale="1">
        <p:scale>
          <a:sx n="81" d="100"/>
          <a:sy n="81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A61D-E0CA-8045-B986-FAD9D9AC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F9D59-4558-5D49-B183-D69B34BE1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573CA-68EF-AF44-8C51-A06EC6D0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2A696-39F3-844E-ACD4-A35064EA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0AA5-A909-B642-87F7-FC4F3301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FD09-8632-704C-934D-CC2EC002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DB061-987E-164E-8DF0-5A5F3CF0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BCC5B-5CAC-E743-8BEC-F829A430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B391-1C39-A04C-A70D-D0AA36BC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73915-4B40-3940-8B48-522988D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DF0D9-CB5E-EB47-B713-909D0085B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8FC2C-32C3-8648-AE99-792FC8C6D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EFCB-4494-B442-9287-65B25179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C70D-E039-6540-90F7-129CDE8B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C423-A603-4E45-B218-C8BC5C6B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1967-A131-EE4C-A455-F589A527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AC42-273F-3847-8140-D3EB9146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FCD34-0979-F247-A313-3D83F341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870A-6367-F747-8C2D-073F99EE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F1A1-FAE4-4D44-821F-08B16FC8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8B7E-731B-6E42-9A04-076BCBF1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00702-8239-FC4F-A905-F1192304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FD753-F0B8-154D-B06A-C1F82090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C777A-ED22-7040-9720-1E982A14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134D9-6DEE-204A-B412-9FEE7C02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DD9B-F3E8-C84A-AAC7-A2E1F12D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6ABF-8D94-BA47-BD1B-90138718D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C8C14-9985-C24E-8BEA-572167B63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AB404-747F-724A-AE64-FE7A346D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7E304-0AD6-6140-A603-0633A20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03CC5-F8A4-534B-BD06-B3803DB0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E6C2-68F4-1447-95AE-9DBED7E0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EDD67-AD6E-8B42-9BAD-A4A35B02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7DF5D-5B87-A548-9CBA-38313EB8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EC50-D09A-1F4F-AD64-97CCE93B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0D730-FB2B-0045-99D9-F7201451C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14D75-CF15-1F4C-BE0D-EC4378E8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CE92E-D01F-0C4C-BFC7-4F4F171A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063A3-24F1-E14B-BD55-D33DB5CD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5C08-3094-4447-AB5E-C067C82B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E357A-3FD3-D64E-84B0-9C9FE307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5206F-EE87-434A-9C31-47A701C4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1A9D8-EEAE-DC4A-A862-F35F3644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C4B38-B36A-1643-A72C-09293795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45445-0175-DD47-842B-56F050A0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3720A-81F0-1846-BE6A-7E1E1574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1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A16A-69EA-FB4C-ADA4-00EEC073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EF8B5-0FEA-BF45-852D-96BB3671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5227F-9CD8-E245-AE8A-39BF9EFAA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B832A-C55F-F546-BE05-637AA424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84B1B-099B-954F-91BC-FC283D52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EC0D5-E0B7-CC49-8CF5-A2CB6C53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306C-281D-5F46-99B0-4A21BA49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1E9D0-3C91-6F46-9D78-C259115AF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E3B8F-5574-8E40-863B-B761E755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28ABD-C439-1249-803E-4733134C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551D2-1F97-0E46-905A-46EB1020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88D30-A6FC-1E41-9739-65ED916F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2181F-B846-4340-B29A-980FA133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0F7-6960-A145-9B57-D43E98ECB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00864-5F9D-424B-832A-C1B28CC0C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B4C8-64D6-BC40-9AE3-732B80918C7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43FE-F645-9B43-9350-47C7A120F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EC8C5-7C9F-754F-93DD-1C8A738DC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dv5yRkm7yc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FEE63-BF82-4742-A34B-C8015E6BC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0731"/>
            <a:ext cx="9144000" cy="2133599"/>
          </a:xfrm>
        </p:spPr>
        <p:txBody>
          <a:bodyPr>
            <a:normAutofit/>
          </a:bodyPr>
          <a:lstStyle/>
          <a:p>
            <a:r>
              <a:rPr lang="en-US" b="1" dirty="0"/>
              <a:t>Water Quality Testing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053D66-FA12-4E86-84D1-CD9888292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990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NSU STEM Kits</a:t>
            </a:r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  <p:pic>
        <p:nvPicPr>
          <p:cNvPr id="2" name="Picture 2" descr="A picture containing water, outdoor, sport, ocean&#10;&#10;Description automatically generated">
            <a:extLst>
              <a:ext uri="{FF2B5EF4-FFF2-40B4-BE49-F238E27FC236}">
                <a16:creationId xmlns:a16="http://schemas.microsoft.com/office/drawing/2014/main" id="{46CC3B3F-C3A0-4632-9503-46FD3328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7" y="3306678"/>
            <a:ext cx="5019173" cy="3332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F5CB-CA80-4B29-97DF-C43FF188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06" y="816310"/>
            <a:ext cx="10515600" cy="1325563"/>
          </a:xfrm>
        </p:spPr>
        <p:txBody>
          <a:bodyPr/>
          <a:lstStyle/>
          <a:p>
            <a:pPr algn="ctr"/>
            <a:r>
              <a:rPr lang="en-US">
                <a:cs typeface="Calibri Light" panose="020F0302020204030204"/>
              </a:rPr>
              <a:t>Science Standards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EF9-038F-4ED2-A37E-57B13F64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805" y="2246730"/>
            <a:ext cx="9302416" cy="4120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Building a scientific vocabulary</a:t>
            </a:r>
          </a:p>
          <a:p>
            <a:r>
              <a:rPr lang="en-US">
                <a:cs typeface="Calibri"/>
              </a:rPr>
              <a:t>Organizing science information</a:t>
            </a:r>
          </a:p>
          <a:p>
            <a:r>
              <a:rPr lang="en-US">
                <a:cs typeface="Calibri"/>
              </a:rPr>
              <a:t>Visualizing data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Thinking Critically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41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The Basics of Water Quality">
            <a:hlinkClick r:id="" action="ppaction://media"/>
            <a:extLst>
              <a:ext uri="{FF2B5EF4-FFF2-40B4-BE49-F238E27FC236}">
                <a16:creationId xmlns:a16="http://schemas.microsoft.com/office/drawing/2014/main" id="{7240DFDD-9657-46C3-B1FB-234AC38B07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8495" y="986188"/>
            <a:ext cx="9082149" cy="51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20704B-73C6-4C84-8D6A-CF96301A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61" y="1204460"/>
            <a:ext cx="5672229" cy="126828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Materials Needed For Each Pair of Students:</a:t>
            </a:r>
            <a:endParaRPr lang="en-US"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E093A-977D-4288-A814-648D02B1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2" y="2888415"/>
            <a:ext cx="5843337" cy="4381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Plastic beaker</a:t>
            </a:r>
          </a:p>
          <a:p>
            <a:r>
              <a:rPr lang="en-US" dirty="0"/>
              <a:t>Water collection tubes</a:t>
            </a:r>
          </a:p>
          <a:p>
            <a:r>
              <a:rPr lang="en-US" dirty="0"/>
              <a:t>Nitrate and nitrite testing strips</a:t>
            </a:r>
          </a:p>
          <a:p>
            <a:r>
              <a:rPr lang="en-US" dirty="0"/>
              <a:t>Phosphate testing strips</a:t>
            </a:r>
          </a:p>
          <a:p>
            <a:r>
              <a:rPr lang="en-US" dirty="0"/>
              <a:t>pH testing strips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369D33-F2D3-4406-A244-DD9399D0440A}"/>
              </a:ext>
            </a:extLst>
          </p:cNvPr>
          <p:cNvSpPr txBox="1"/>
          <p:nvPr/>
        </p:nvSpPr>
        <p:spPr>
          <a:xfrm>
            <a:off x="5957637" y="2889584"/>
            <a:ext cx="5079331" cy="28469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Water</a:t>
            </a:r>
            <a:r>
              <a:rPr lang="en-US" sz="2800" dirty="0">
                <a:ea typeface="+mn-lt"/>
                <a:cs typeface="+mn-lt"/>
              </a:rPr>
              <a:t> from tap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Water from a local body of water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Sharpie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Timer</a:t>
            </a:r>
          </a:p>
          <a:p>
            <a:pPr algn="l"/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4955-41B6-4C28-92B2-2E979CF2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5" y="8764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Safety</a:t>
            </a:r>
            <a:endParaRPr lang="en-US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859B7-3E3D-4E3B-A297-A13641835802}"/>
              </a:ext>
            </a:extLst>
          </p:cNvPr>
          <p:cNvSpPr txBox="1"/>
          <p:nvPr/>
        </p:nvSpPr>
        <p:spPr>
          <a:xfrm>
            <a:off x="405353" y="2213908"/>
            <a:ext cx="1145356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Situational awareness while outside collecting samples.</a:t>
            </a:r>
            <a:endParaRPr lang="en-US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1DF130-829E-4E01-B360-133D9C35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374" y="2780269"/>
            <a:ext cx="5159543" cy="387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22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E3DF-B1C5-4CA7-831D-3CD04A63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32" y="8263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Procedure</a:t>
            </a:r>
            <a:endParaRPr lang="en-US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307B6-8BFC-43AE-A891-7051CCA92D59}"/>
              </a:ext>
            </a:extLst>
          </p:cNvPr>
          <p:cNvSpPr txBox="1"/>
          <p:nvPr/>
        </p:nvSpPr>
        <p:spPr>
          <a:xfrm>
            <a:off x="530298" y="2155257"/>
            <a:ext cx="1007273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arenR"/>
            </a:pPr>
            <a:r>
              <a:rPr lang="en-US" dirty="0"/>
              <a:t>Collect your water samples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arenR"/>
            </a:pPr>
            <a:endParaRPr lang="en-US" dirty="0">
              <a:cs typeface="Calibri" panose="020F0502020204030204"/>
            </a:endParaRPr>
          </a:p>
          <a:p>
            <a:pPr marL="457200" indent="-457200">
              <a:buAutoNum type="arabicParenR"/>
            </a:pPr>
            <a:r>
              <a:rPr lang="en-US" dirty="0"/>
              <a:t>Use your sharpie to label collection tubes, date collected, and specific location it was collected from.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/>
              <a:t>        ~The outside sample should be labeled with the type of water body the sample was collected (lake, river, steam, puddle, etc.)</a:t>
            </a:r>
            <a:endParaRPr lang="en-US" dirty="0">
              <a:cs typeface="Calibri" panose="020F0502020204030204"/>
            </a:endParaRPr>
          </a:p>
          <a:p>
            <a:pPr marL="914400" lvl="1" indent="-457200">
              <a:buAutoNum type="arabicParenR"/>
            </a:pPr>
            <a:endParaRPr lang="en-US" dirty="0">
              <a:cs typeface="Calibri" panose="020F0502020204030204"/>
            </a:endParaRPr>
          </a:p>
          <a:p>
            <a:pPr marL="457200" indent="-457200">
              <a:buAutoNum type="arabicParenR"/>
            </a:pPr>
            <a:r>
              <a:rPr lang="en-US" dirty="0"/>
              <a:t>Bring samples back to the room for testing.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/>
              <a:t>        ~You’ll be testing the water samples for nitrate and nitrite levels, phosphate levels, pH levels, and the presence of microorganisms, which you will look for under the microscope.</a:t>
            </a:r>
            <a:endParaRPr lang="en-US" dirty="0">
              <a:cs typeface="Calibri"/>
            </a:endParaRPr>
          </a:p>
          <a:p>
            <a:pPr marL="457200" lvl="1"/>
            <a:endParaRPr lang="en-US" dirty="0">
              <a:cs typeface="Calibri"/>
            </a:endParaRPr>
          </a:p>
          <a:p>
            <a:pPr marL="457200" indent="-457200">
              <a:buAutoNum type="arabicParenR"/>
            </a:pPr>
            <a:r>
              <a:rPr lang="en-US" dirty="0"/>
              <a:t>Before pouring your samples into beakers for testing, clearly label the beakers </a:t>
            </a:r>
            <a:endParaRPr lang="en-US" dirty="0">
              <a:cs typeface="Calibri"/>
            </a:endParaRPr>
          </a:p>
          <a:p>
            <a:r>
              <a:rPr lang="en-US" dirty="0"/>
              <a:t>        with which water sample is in which beaker. 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5)     This can be done by labeling tape and placing the tape on the beaker 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        so that the beaker may be reused.</a:t>
            </a:r>
            <a:endParaRPr lang="en-US" dirty="0">
              <a:cs typeface="Calibri" panose="020F0502020204030204"/>
            </a:endParaRPr>
          </a:p>
          <a:p>
            <a:pPr marL="457200" indent="-457200">
              <a:buAutoNum type="arabicParenR"/>
            </a:pPr>
            <a:endParaRPr lang="en-US" dirty="0">
              <a:cs typeface="Calibri" panose="020F0502020204030204"/>
            </a:endParaRPr>
          </a:p>
          <a:p>
            <a:r>
              <a:rPr lang="en-US" dirty="0"/>
              <a:t>6)    Once your beakers are labeled, pour your water samples into them.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5" name="Picture 4" descr="A picture containing text, indoor, lined, several&#10;&#10;Description automatically generated">
            <a:extLst>
              <a:ext uri="{FF2B5EF4-FFF2-40B4-BE49-F238E27FC236}">
                <a16:creationId xmlns:a16="http://schemas.microsoft.com/office/drawing/2014/main" id="{F3FB2132-C61D-4860-8753-D77B44EB3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269" y="4671334"/>
            <a:ext cx="2714885" cy="2066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27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03F6-5B44-4F02-B08A-39E15A2A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568" y="565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Nitrate and Nitrite Testing</a:t>
            </a:r>
            <a:endParaRPr lang="en-US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42454-A90A-480B-B2CE-2A9AC99DF87E}"/>
              </a:ext>
            </a:extLst>
          </p:cNvPr>
          <p:cNvSpPr txBox="1"/>
          <p:nvPr/>
        </p:nvSpPr>
        <p:spPr>
          <a:xfrm>
            <a:off x="1035047" y="1900783"/>
            <a:ext cx="1101050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Remove two test strips from the container, one for each water sample. </a:t>
            </a:r>
            <a:endParaRPr lang="en-US"/>
          </a:p>
          <a:p>
            <a:pPr marL="342900" indent="-342900">
              <a:buAutoNum type="arabicPeriod"/>
            </a:pPr>
            <a:r>
              <a:rPr lang="en-US" dirty="0"/>
              <a:t>Dip the test strips into each water sample for two seconds and remove. </a:t>
            </a:r>
          </a:p>
          <a:p>
            <a:pPr marL="342900" indent="-342900">
              <a:buAutoNum type="arabicPeriod"/>
            </a:pPr>
            <a:r>
              <a:rPr lang="en-US" dirty="0"/>
              <a:t>Wait one minute for results</a:t>
            </a:r>
            <a:endParaRPr lang="en-US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dirty="0"/>
              <a:t>After one minute, compare the color of the test strip to the colors on the bottle to determine the level of nitrate and nitrite in your water. </a:t>
            </a:r>
            <a:endParaRPr lang="en-US"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dirty="0"/>
              <a:t>Determine if your samples have a good, fair, or poor quantity of nitrate and nitrites: </a:t>
            </a:r>
            <a:endParaRPr lang="en-US" dirty="0">
              <a:cs typeface="Calibri" panose="020F0502020204030204"/>
            </a:endParaRPr>
          </a:p>
          <a:p>
            <a:r>
              <a:rPr lang="en-US" b="1" dirty="0"/>
              <a:t>                Good</a:t>
            </a:r>
            <a:r>
              <a:rPr lang="en-US" dirty="0"/>
              <a:t>: Less than 5 ppm 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                </a:t>
            </a:r>
            <a:r>
              <a:rPr lang="en-US" b="1" dirty="0"/>
              <a:t>Fair</a:t>
            </a:r>
            <a:r>
              <a:rPr lang="en-US" dirty="0"/>
              <a:t>: 5-10 ppm 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                </a:t>
            </a:r>
            <a:r>
              <a:rPr lang="en-US" b="1" dirty="0"/>
              <a:t>Poor</a:t>
            </a:r>
            <a:r>
              <a:rPr lang="en-US" dirty="0"/>
              <a:t>: Greater than 10 ppm 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76E9F-BC5D-4FD1-9FAA-8AB752C9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48" y="4762501"/>
            <a:ext cx="2643082" cy="1974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727B5-C42D-46B4-8F2D-2D55E078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352" y="4054216"/>
            <a:ext cx="4030519" cy="268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33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3414-5BDE-4F90-BB54-1E1D87D7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2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Phosphate Testing</a:t>
            </a:r>
            <a:endParaRPr lang="en-US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B6DDA-6175-456C-A929-DFC77557B8FE}"/>
              </a:ext>
            </a:extLst>
          </p:cNvPr>
          <p:cNvSpPr txBox="1"/>
          <p:nvPr/>
        </p:nvSpPr>
        <p:spPr>
          <a:xfrm>
            <a:off x="476137" y="2108938"/>
            <a:ext cx="1123675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Using the same water samples, remove two test strips from the container, one for each water sample.</a:t>
            </a:r>
          </a:p>
          <a:p>
            <a:pPr marL="342900" indent="-342900">
              <a:buAutoNum type="arabicPeriod"/>
            </a:pPr>
            <a:r>
              <a:rPr lang="en-US" dirty="0"/>
              <a:t>Dip the test strips into each water sample for one second and remove. </a:t>
            </a:r>
          </a:p>
          <a:p>
            <a:pPr marL="342900" indent="-342900">
              <a:buAutoNum type="arabicPeriod"/>
            </a:pPr>
            <a:r>
              <a:rPr lang="en-US" dirty="0"/>
              <a:t>Wait three minutes for results. </a:t>
            </a:r>
          </a:p>
          <a:p>
            <a:pPr marL="342900" indent="-342900">
              <a:buAutoNum type="arabicPeriod"/>
            </a:pPr>
            <a:r>
              <a:rPr lang="en-US" dirty="0"/>
              <a:t>After three minutes, compare the color of the pad on the test strip to the colors on the bottle to determine the level of phosphate in your water.</a:t>
            </a:r>
            <a:endParaRPr lang="en-US"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dirty="0"/>
              <a:t>Determine if your samples have a good, fair, or poor quantity of phosphate: </a:t>
            </a:r>
            <a:endParaRPr lang="en-US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b="1" dirty="0">
              <a:cs typeface="Calibri" panose="020F0502020204030204"/>
            </a:endParaRPr>
          </a:p>
          <a:p>
            <a:r>
              <a:rPr lang="en-US" b="1" dirty="0"/>
              <a:t>                Good</a:t>
            </a:r>
            <a:r>
              <a:rPr lang="en-US" dirty="0"/>
              <a:t>: The closer to zero the better </a:t>
            </a:r>
            <a:endParaRPr lang="en-US" dirty="0">
              <a:cs typeface="Calibri" panose="020F0502020204030204"/>
            </a:endParaRPr>
          </a:p>
          <a:p>
            <a:r>
              <a:rPr lang="en-US" b="1" dirty="0"/>
              <a:t>                Fair</a:t>
            </a:r>
            <a:r>
              <a:rPr lang="en-US" dirty="0"/>
              <a:t>: 10 ppm </a:t>
            </a:r>
            <a:endParaRPr lang="en-US">
              <a:cs typeface="Calibri" panose="020F0502020204030204"/>
            </a:endParaRPr>
          </a:p>
          <a:p>
            <a:r>
              <a:rPr lang="en-US" b="1" dirty="0"/>
              <a:t>                Poor</a:t>
            </a:r>
            <a:r>
              <a:rPr lang="en-US" dirty="0"/>
              <a:t>: Greater than 10 ppm</a:t>
            </a:r>
            <a:endParaRPr lang="en-US">
              <a:cs typeface="Calibri" panose="020F0502020204030204"/>
            </a:endParaRPr>
          </a:p>
        </p:txBody>
      </p:sp>
      <p:pic>
        <p:nvPicPr>
          <p:cNvPr id="6" name="Picture 5" descr="A picture containing tableware, cup, dishware, coffee cup&#10;&#10;Description automatically generated">
            <a:extLst>
              <a:ext uri="{FF2B5EF4-FFF2-40B4-BE49-F238E27FC236}">
                <a16:creationId xmlns:a16="http://schemas.microsoft.com/office/drawing/2014/main" id="{19D25E09-3E7B-4D5D-864B-8984EB46D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986" y="3993863"/>
            <a:ext cx="3346743" cy="2507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C669-F4A5-4A33-A512-4D96A5B94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16"/>
          <a:stretch/>
        </p:blipFill>
        <p:spPr>
          <a:xfrm>
            <a:off x="391543" y="5186400"/>
            <a:ext cx="6466973" cy="1181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03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FDB7-6200-4285-9755-5718A211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9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 Testing</a:t>
            </a:r>
            <a:endParaRPr lang="en-US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A5552-46D0-4B7B-8015-B9E6B6D5E0B3}"/>
              </a:ext>
            </a:extLst>
          </p:cNvPr>
          <p:cNvSpPr txBox="1"/>
          <p:nvPr/>
        </p:nvSpPr>
        <p:spPr>
          <a:xfrm>
            <a:off x="680859" y="2021556"/>
            <a:ext cx="11331019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Using the same water samples, remove two test strips from the container, one for each water sample. </a:t>
            </a:r>
            <a:endParaRPr lang="en-US"/>
          </a:p>
          <a:p>
            <a:pPr marL="342900" indent="-342900">
              <a:buAutoNum type="arabicPeriod"/>
            </a:pPr>
            <a:r>
              <a:rPr lang="en-US" dirty="0"/>
              <a:t>Dip the test strips into each water sample and remove immediately. </a:t>
            </a:r>
          </a:p>
          <a:p>
            <a:pPr marL="342900" indent="-342900">
              <a:buAutoNum type="arabicPeriod"/>
            </a:pPr>
            <a:r>
              <a:rPr lang="en-US" dirty="0"/>
              <a:t>Compare the color on the strip to the color chart on the bottle. </a:t>
            </a:r>
            <a:endParaRPr lang="en-US"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dirty="0"/>
              <a:t>Determine if your samples have a good, fair, or poor pH level: </a:t>
            </a:r>
            <a:endParaRPr lang="en-US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dirty="0">
              <a:cs typeface="Calibri" panose="020F0502020204030204"/>
            </a:endParaRPr>
          </a:p>
          <a:p>
            <a:r>
              <a:rPr lang="en-US" dirty="0"/>
              <a:t>                </a:t>
            </a:r>
            <a:r>
              <a:rPr lang="en-US" b="1" dirty="0"/>
              <a:t>Excellent</a:t>
            </a:r>
            <a:r>
              <a:rPr lang="en-US" dirty="0"/>
              <a:t>: 7 (neutral) 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                </a:t>
            </a:r>
            <a:r>
              <a:rPr lang="en-US" b="1" dirty="0"/>
              <a:t>Good</a:t>
            </a:r>
            <a:r>
              <a:rPr lang="en-US" dirty="0"/>
              <a:t>: 6-8 range (6 is slightly acidic, 8 is slightly basic) 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                </a:t>
            </a:r>
            <a:r>
              <a:rPr lang="en-US" b="1" dirty="0"/>
              <a:t>Poor</a:t>
            </a:r>
            <a:r>
              <a:rPr lang="en-US" dirty="0"/>
              <a:t>: 0-5 (acidic) or 9-14 (basic) 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6" name="Picture 5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B7F75420-BC73-478E-B1C3-73DD1594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691" y="3512742"/>
            <a:ext cx="3984396" cy="2988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09A69-C658-410B-A869-FE037AF38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13" y="4601513"/>
            <a:ext cx="5043094" cy="2107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22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C33D-0406-4E32-8230-64514893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 to Ponder</a:t>
            </a:r>
            <a:endParaRPr lang="en-US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84EC1-B864-48E5-A75F-113793D03BCC}"/>
              </a:ext>
            </a:extLst>
          </p:cNvPr>
          <p:cNvSpPr txBox="1"/>
          <p:nvPr/>
        </p:nvSpPr>
        <p:spPr>
          <a:xfrm>
            <a:off x="254524" y="2265722"/>
            <a:ext cx="11453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Which type of water is the best/healthiest?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What are some ways to prevent water pollution?</a:t>
            </a:r>
          </a:p>
        </p:txBody>
      </p:sp>
    </p:spTree>
    <p:extLst>
      <p:ext uri="{BB962C8B-B14F-4D97-AF65-F5344CB8AC3E}">
        <p14:creationId xmlns:p14="http://schemas.microsoft.com/office/powerpoint/2010/main" val="172994793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617</Words>
  <Application>Microsoft Office PowerPoint</Application>
  <PresentationFormat>Widescreen</PresentationFormat>
  <Paragraphs>68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2_Custom Design</vt:lpstr>
      <vt:lpstr>Water Quality Testing</vt:lpstr>
      <vt:lpstr>PowerPoint Presentation</vt:lpstr>
      <vt:lpstr>Materials Needed For Each Pair of Students:</vt:lpstr>
      <vt:lpstr>Safety</vt:lpstr>
      <vt:lpstr>Procedure</vt:lpstr>
      <vt:lpstr>Nitrate and Nitrite Testing</vt:lpstr>
      <vt:lpstr>Phosphate Testing</vt:lpstr>
      <vt:lpstr>pH Testing</vt:lpstr>
      <vt:lpstr>Questions to Ponder</vt:lpstr>
      <vt:lpstr>Science Standards Covered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Lokkeberg, Brynlee</cp:lastModifiedBy>
  <cp:revision>251</cp:revision>
  <dcterms:created xsi:type="dcterms:W3CDTF">2020-08-21T20:12:33Z</dcterms:created>
  <dcterms:modified xsi:type="dcterms:W3CDTF">2022-01-14T15:53:41Z</dcterms:modified>
</cp:coreProperties>
</file>